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4"/>
  </p:sldMasterIdLst>
  <p:notesMasterIdLst>
    <p:notesMasterId r:id="rId27"/>
  </p:notesMasterIdLst>
  <p:sldIdLst>
    <p:sldId id="256" r:id="rId5"/>
    <p:sldId id="353" r:id="rId6"/>
    <p:sldId id="343" r:id="rId7"/>
    <p:sldId id="364" r:id="rId8"/>
    <p:sldId id="365" r:id="rId9"/>
    <p:sldId id="344" r:id="rId10"/>
    <p:sldId id="367" r:id="rId11"/>
    <p:sldId id="369" r:id="rId12"/>
    <p:sldId id="368" r:id="rId13"/>
    <p:sldId id="376" r:id="rId14"/>
    <p:sldId id="371" r:id="rId15"/>
    <p:sldId id="370" r:id="rId16"/>
    <p:sldId id="372" r:id="rId17"/>
    <p:sldId id="379" r:id="rId18"/>
    <p:sldId id="380" r:id="rId19"/>
    <p:sldId id="362" r:id="rId20"/>
    <p:sldId id="363" r:id="rId21"/>
    <p:sldId id="366" r:id="rId22"/>
    <p:sldId id="358" r:id="rId23"/>
    <p:sldId id="359" r:id="rId24"/>
    <p:sldId id="360" r:id="rId25"/>
    <p:sldId id="361" r:id="rId26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AEAAEAA-CC4D-029B-5E85-600D4FF4C946}" name="Manuel Erices G." initials="MG" userId="S::manuel.erices01@alumnos.uach.cl::080ed336-4922-40cf-8200-67b369d8f8a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7AD193-32C5-EC84-FDDB-99BECB27232B}" v="1619" dt="2024-12-10T04:53:33.451"/>
    <p1510:client id="{665F4DBF-55C2-EF23-367D-1F7918ACF4D0}" v="3718" dt="2024-12-10T04:52:20.4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uel Erices G." userId="080ed336-4922-40cf-8200-67b369d8f8a3" providerId="ADAL" clId="{DB03FF67-18C9-486A-9D20-B34ED7C22567}"/>
    <pc:docChg chg="undo custSel delSld modSld">
      <pc:chgData name="Manuel Erices G." userId="080ed336-4922-40cf-8200-67b369d8f8a3" providerId="ADAL" clId="{DB03FF67-18C9-486A-9D20-B34ED7C22567}" dt="2024-10-12T16:40:03.853" v="394"/>
      <pc:docMkLst>
        <pc:docMk/>
      </pc:docMkLst>
      <pc:sldChg chg="modSp mod">
        <pc:chgData name="Manuel Erices G." userId="080ed336-4922-40cf-8200-67b369d8f8a3" providerId="ADAL" clId="{DB03FF67-18C9-486A-9D20-B34ED7C22567}" dt="2024-10-12T16:39:50.255" v="391" actId="20577"/>
        <pc:sldMkLst>
          <pc:docMk/>
          <pc:sldMk cId="3157838214" sldId="256"/>
        </pc:sldMkLst>
        <pc:spChg chg="mod">
          <ac:chgData name="Manuel Erices G." userId="080ed336-4922-40cf-8200-67b369d8f8a3" providerId="ADAL" clId="{DB03FF67-18C9-486A-9D20-B34ED7C22567}" dt="2024-10-12T16:34:42.158" v="30" actId="20577"/>
          <ac:spMkLst>
            <pc:docMk/>
            <pc:sldMk cId="3157838214" sldId="256"/>
            <ac:spMk id="2" creationId="{333169D9-2FE9-48DF-3EBB-BA73F01EA456}"/>
          </ac:spMkLst>
        </pc:spChg>
        <pc:spChg chg="mod">
          <ac:chgData name="Manuel Erices G." userId="080ed336-4922-40cf-8200-67b369d8f8a3" providerId="ADAL" clId="{DB03FF67-18C9-486A-9D20-B34ED7C22567}" dt="2024-10-12T16:39:50.255" v="391" actId="20577"/>
          <ac:spMkLst>
            <pc:docMk/>
            <pc:sldMk cId="3157838214" sldId="256"/>
            <ac:spMk id="3" creationId="{CC0D5A26-0384-4FE1-98CE-89B72F00A09D}"/>
          </ac:spMkLst>
        </pc:spChg>
        <pc:spChg chg="mod">
          <ac:chgData name="Manuel Erices G." userId="080ed336-4922-40cf-8200-67b369d8f8a3" providerId="ADAL" clId="{DB03FF67-18C9-486A-9D20-B34ED7C22567}" dt="2024-10-12T16:35:50.777" v="219" actId="20577"/>
          <ac:spMkLst>
            <pc:docMk/>
            <pc:sldMk cId="3157838214" sldId="256"/>
            <ac:spMk id="4" creationId="{5042FDBD-54BA-2CA1-E8B4-3A703C68BE6A}"/>
          </ac:spMkLst>
        </pc:spChg>
      </pc:sldChg>
      <pc:sldChg chg="del">
        <pc:chgData name="Manuel Erices G." userId="080ed336-4922-40cf-8200-67b369d8f8a3" providerId="ADAL" clId="{DB03FF67-18C9-486A-9D20-B34ED7C22567}" dt="2024-10-12T16:36:26.147" v="235" actId="47"/>
        <pc:sldMkLst>
          <pc:docMk/>
          <pc:sldMk cId="2156326262" sldId="330"/>
        </pc:sldMkLst>
      </pc:sldChg>
      <pc:sldChg chg="del">
        <pc:chgData name="Manuel Erices G." userId="080ed336-4922-40cf-8200-67b369d8f8a3" providerId="ADAL" clId="{DB03FF67-18C9-486A-9D20-B34ED7C22567}" dt="2024-10-12T16:36:04.867" v="227" actId="47"/>
        <pc:sldMkLst>
          <pc:docMk/>
          <pc:sldMk cId="3951644102" sldId="331"/>
        </pc:sldMkLst>
      </pc:sldChg>
      <pc:sldChg chg="del">
        <pc:chgData name="Manuel Erices G." userId="080ed336-4922-40cf-8200-67b369d8f8a3" providerId="ADAL" clId="{DB03FF67-18C9-486A-9D20-B34ED7C22567}" dt="2024-10-12T16:36:04.550" v="226" actId="47"/>
        <pc:sldMkLst>
          <pc:docMk/>
          <pc:sldMk cId="1874357292" sldId="332"/>
        </pc:sldMkLst>
      </pc:sldChg>
      <pc:sldChg chg="del">
        <pc:chgData name="Manuel Erices G." userId="080ed336-4922-40cf-8200-67b369d8f8a3" providerId="ADAL" clId="{DB03FF67-18C9-486A-9D20-B34ED7C22567}" dt="2024-10-12T16:36:04.265" v="225" actId="47"/>
        <pc:sldMkLst>
          <pc:docMk/>
          <pc:sldMk cId="3340097795" sldId="333"/>
        </pc:sldMkLst>
      </pc:sldChg>
      <pc:sldChg chg="del">
        <pc:chgData name="Manuel Erices G." userId="080ed336-4922-40cf-8200-67b369d8f8a3" providerId="ADAL" clId="{DB03FF67-18C9-486A-9D20-B34ED7C22567}" dt="2024-10-12T16:36:03.948" v="224" actId="47"/>
        <pc:sldMkLst>
          <pc:docMk/>
          <pc:sldMk cId="4104238747" sldId="334"/>
        </pc:sldMkLst>
      </pc:sldChg>
      <pc:sldChg chg="del">
        <pc:chgData name="Manuel Erices G." userId="080ed336-4922-40cf-8200-67b369d8f8a3" providerId="ADAL" clId="{DB03FF67-18C9-486A-9D20-B34ED7C22567}" dt="2024-10-12T16:36:03.206" v="223" actId="47"/>
        <pc:sldMkLst>
          <pc:docMk/>
          <pc:sldMk cId="3527278870" sldId="335"/>
        </pc:sldMkLst>
      </pc:sldChg>
      <pc:sldChg chg="del">
        <pc:chgData name="Manuel Erices G." userId="080ed336-4922-40cf-8200-67b369d8f8a3" providerId="ADAL" clId="{DB03FF67-18C9-486A-9D20-B34ED7C22567}" dt="2024-10-12T16:36:02.507" v="222" actId="47"/>
        <pc:sldMkLst>
          <pc:docMk/>
          <pc:sldMk cId="1667531514" sldId="336"/>
        </pc:sldMkLst>
      </pc:sldChg>
      <pc:sldChg chg="addSp delSp modSp mod">
        <pc:chgData name="Manuel Erices G." userId="080ed336-4922-40cf-8200-67b369d8f8a3" providerId="ADAL" clId="{DB03FF67-18C9-486A-9D20-B34ED7C22567}" dt="2024-10-12T16:40:00.481" v="393"/>
        <pc:sldMkLst>
          <pc:docMk/>
          <pc:sldMk cId="1351003463" sldId="337"/>
        </pc:sldMkLst>
        <pc:spChg chg="mod">
          <ac:chgData name="Manuel Erices G." userId="080ed336-4922-40cf-8200-67b369d8f8a3" providerId="ADAL" clId="{DB03FF67-18C9-486A-9D20-B34ED7C22567}" dt="2024-10-12T16:36:46.926" v="247" actId="20577"/>
          <ac:spMkLst>
            <pc:docMk/>
            <pc:sldMk cId="1351003463" sldId="337"/>
            <ac:spMk id="5" creationId="{17D05D86-1B15-6F91-5EFA-74E99D3C9EC7}"/>
          </ac:spMkLst>
        </pc:spChg>
        <pc:spChg chg="add mod">
          <ac:chgData name="Manuel Erices G." userId="080ed336-4922-40cf-8200-67b369d8f8a3" providerId="ADAL" clId="{DB03FF67-18C9-486A-9D20-B34ED7C22567}" dt="2024-10-12T16:40:00.481" v="393"/>
          <ac:spMkLst>
            <pc:docMk/>
            <pc:sldMk cId="1351003463" sldId="337"/>
            <ac:spMk id="7" creationId="{44EC7FC2-DC87-4794-8D3E-ADAA0F9ADEAE}"/>
          </ac:spMkLst>
        </pc:spChg>
      </pc:sldChg>
      <pc:sldChg chg="del">
        <pc:chgData name="Manuel Erices G." userId="080ed336-4922-40cf-8200-67b369d8f8a3" providerId="ADAL" clId="{DB03FF67-18C9-486A-9D20-B34ED7C22567}" dt="2024-10-12T16:36:08.057" v="231" actId="47"/>
        <pc:sldMkLst>
          <pc:docMk/>
          <pc:sldMk cId="1122503080" sldId="339"/>
        </pc:sldMkLst>
      </pc:sldChg>
      <pc:sldChg chg="del">
        <pc:chgData name="Manuel Erices G." userId="080ed336-4922-40cf-8200-67b369d8f8a3" providerId="ADAL" clId="{DB03FF67-18C9-486A-9D20-B34ED7C22567}" dt="2024-10-12T16:36:06.290" v="230" actId="47"/>
        <pc:sldMkLst>
          <pc:docMk/>
          <pc:sldMk cId="4187595967" sldId="340"/>
        </pc:sldMkLst>
      </pc:sldChg>
      <pc:sldChg chg="del">
        <pc:chgData name="Manuel Erices G." userId="080ed336-4922-40cf-8200-67b369d8f8a3" providerId="ADAL" clId="{DB03FF67-18C9-486A-9D20-B34ED7C22567}" dt="2024-10-12T16:36:05.625" v="229" actId="47"/>
        <pc:sldMkLst>
          <pc:docMk/>
          <pc:sldMk cId="443579739" sldId="341"/>
        </pc:sldMkLst>
      </pc:sldChg>
      <pc:sldChg chg="del">
        <pc:chgData name="Manuel Erices G." userId="080ed336-4922-40cf-8200-67b369d8f8a3" providerId="ADAL" clId="{DB03FF67-18C9-486A-9D20-B34ED7C22567}" dt="2024-10-12T16:36:05.247" v="228" actId="47"/>
        <pc:sldMkLst>
          <pc:docMk/>
          <pc:sldMk cId="1544278308" sldId="342"/>
        </pc:sldMkLst>
      </pc:sldChg>
      <pc:sldChg chg="addSp delSp modSp mod">
        <pc:chgData name="Manuel Erices G." userId="080ed336-4922-40cf-8200-67b369d8f8a3" providerId="ADAL" clId="{DB03FF67-18C9-486A-9D20-B34ED7C22567}" dt="2024-10-12T16:40:03.853" v="394"/>
        <pc:sldMkLst>
          <pc:docMk/>
          <pc:sldMk cId="3787168869" sldId="343"/>
        </pc:sldMkLst>
        <pc:spChg chg="add mod">
          <ac:chgData name="Manuel Erices G." userId="080ed336-4922-40cf-8200-67b369d8f8a3" providerId="ADAL" clId="{DB03FF67-18C9-486A-9D20-B34ED7C22567}" dt="2024-10-12T16:40:03.853" v="394"/>
          <ac:spMkLst>
            <pc:docMk/>
            <pc:sldMk cId="3787168869" sldId="343"/>
            <ac:spMk id="7" creationId="{9E24D1F9-F400-48AE-84B1-3148D2A2C850}"/>
          </ac:spMkLst>
        </pc:spChg>
      </pc:sldChg>
      <pc:sldChg chg="del">
        <pc:chgData name="Manuel Erices G." userId="080ed336-4922-40cf-8200-67b369d8f8a3" providerId="ADAL" clId="{DB03FF67-18C9-486A-9D20-B34ED7C22567}" dt="2024-10-12T16:36:01.723" v="221" actId="47"/>
        <pc:sldMkLst>
          <pc:docMk/>
          <pc:sldMk cId="2951471638" sldId="345"/>
        </pc:sldMkLst>
      </pc:sldChg>
      <pc:sldChg chg="del">
        <pc:chgData name="Manuel Erices G." userId="080ed336-4922-40cf-8200-67b369d8f8a3" providerId="ADAL" clId="{DB03FF67-18C9-486A-9D20-B34ED7C22567}" dt="2024-10-12T16:36:00.711" v="220" actId="47"/>
        <pc:sldMkLst>
          <pc:docMk/>
          <pc:sldMk cId="2237458313" sldId="346"/>
        </pc:sldMkLst>
      </pc:sldChg>
    </pc:docChg>
  </pc:docChgLst>
  <pc:docChgLst>
    <pc:chgData name="Manuel Erices G." userId="080ed336-4922-40cf-8200-67b369d8f8a3" providerId="ADAL" clId="{6B227B6A-5D37-43DF-90B8-DA1C32FC4EA9}"/>
    <pc:docChg chg="undo custSel modSld">
      <pc:chgData name="Manuel Erices G." userId="080ed336-4922-40cf-8200-67b369d8f8a3" providerId="ADAL" clId="{6B227B6A-5D37-43DF-90B8-DA1C32FC4EA9}" dt="2024-11-12T15:02:34.825" v="609" actId="20577"/>
      <pc:docMkLst>
        <pc:docMk/>
      </pc:docMkLst>
      <pc:sldChg chg="modSp mod">
        <pc:chgData name="Manuel Erices G." userId="080ed336-4922-40cf-8200-67b369d8f8a3" providerId="ADAL" clId="{6B227B6A-5D37-43DF-90B8-DA1C32FC4EA9}" dt="2024-11-12T15:02:34.825" v="609" actId="20577"/>
        <pc:sldMkLst>
          <pc:docMk/>
          <pc:sldMk cId="1300059681" sldId="353"/>
        </pc:sldMkLst>
        <pc:spChg chg="mod">
          <ac:chgData name="Manuel Erices G." userId="080ed336-4922-40cf-8200-67b369d8f8a3" providerId="ADAL" clId="{6B227B6A-5D37-43DF-90B8-DA1C32FC4EA9}" dt="2024-11-12T15:02:34.825" v="609" actId="20577"/>
          <ac:spMkLst>
            <pc:docMk/>
            <pc:sldMk cId="1300059681" sldId="353"/>
            <ac:spMk id="2" creationId="{41A73396-B123-7274-CC56-9D0C26D494CA}"/>
          </ac:spMkLst>
        </pc:spChg>
      </pc:sldChg>
      <pc:sldChg chg="addSp delSp modSp mod">
        <pc:chgData name="Manuel Erices G." userId="080ed336-4922-40cf-8200-67b369d8f8a3" providerId="ADAL" clId="{6B227B6A-5D37-43DF-90B8-DA1C32FC4EA9}" dt="2024-11-12T14:55:28.124" v="271" actId="1076"/>
        <pc:sldMkLst>
          <pc:docMk/>
          <pc:sldMk cId="1492897482" sldId="358"/>
        </pc:sldMkLst>
        <pc:spChg chg="mod">
          <ac:chgData name="Manuel Erices G." userId="080ed336-4922-40cf-8200-67b369d8f8a3" providerId="ADAL" clId="{6B227B6A-5D37-43DF-90B8-DA1C32FC4EA9}" dt="2024-11-12T14:47:26.439" v="150" actId="20577"/>
          <ac:spMkLst>
            <pc:docMk/>
            <pc:sldMk cId="1492897482" sldId="358"/>
            <ac:spMk id="2" creationId="{E6B5C5A8-31CE-4E3B-B9C3-28FF83AB6A51}"/>
          </ac:spMkLst>
        </pc:spChg>
        <pc:spChg chg="mod">
          <ac:chgData name="Manuel Erices G." userId="080ed336-4922-40cf-8200-67b369d8f8a3" providerId="ADAL" clId="{6B227B6A-5D37-43DF-90B8-DA1C32FC4EA9}" dt="2024-11-12T14:48:03.837" v="155" actId="1076"/>
          <ac:spMkLst>
            <pc:docMk/>
            <pc:sldMk cId="1492897482" sldId="358"/>
            <ac:spMk id="9" creationId="{3F360A30-D96A-498C-92AB-A609E83470D3}"/>
          </ac:spMkLst>
        </pc:spChg>
        <pc:spChg chg="add mod">
          <ac:chgData name="Manuel Erices G." userId="080ed336-4922-40cf-8200-67b369d8f8a3" providerId="ADAL" clId="{6B227B6A-5D37-43DF-90B8-DA1C32FC4EA9}" dt="2024-11-12T14:55:28.124" v="271" actId="1076"/>
          <ac:spMkLst>
            <pc:docMk/>
            <pc:sldMk cId="1492897482" sldId="358"/>
            <ac:spMk id="12" creationId="{1A6A3BD3-78D2-4BA6-9260-2C8E701F5C98}"/>
          </ac:spMkLst>
        </pc:spChg>
        <pc:spChg chg="add mod">
          <ac:chgData name="Manuel Erices G." userId="080ed336-4922-40cf-8200-67b369d8f8a3" providerId="ADAL" clId="{6B227B6A-5D37-43DF-90B8-DA1C32FC4EA9}" dt="2024-11-12T14:55:22.934" v="270" actId="20577"/>
          <ac:spMkLst>
            <pc:docMk/>
            <pc:sldMk cId="1492897482" sldId="358"/>
            <ac:spMk id="17" creationId="{F617C768-CD52-4A91-ADD8-B70C135939FE}"/>
          </ac:spMkLst>
        </pc:spChg>
        <pc:picChg chg="mod">
          <ac:chgData name="Manuel Erices G." userId="080ed336-4922-40cf-8200-67b369d8f8a3" providerId="ADAL" clId="{6B227B6A-5D37-43DF-90B8-DA1C32FC4EA9}" dt="2024-11-12T14:48:00.832" v="154" actId="1076"/>
          <ac:picMkLst>
            <pc:docMk/>
            <pc:sldMk cId="1492897482" sldId="358"/>
            <ac:picMk id="4" creationId="{336ECFAB-B7DE-4666-9099-6C47858D6E06}"/>
          </ac:picMkLst>
        </pc:picChg>
        <pc:picChg chg="add mod">
          <ac:chgData name="Manuel Erices G." userId="080ed336-4922-40cf-8200-67b369d8f8a3" providerId="ADAL" clId="{6B227B6A-5D37-43DF-90B8-DA1C32FC4EA9}" dt="2024-11-12T14:51:20.988" v="181" actId="1076"/>
          <ac:picMkLst>
            <pc:docMk/>
            <pc:sldMk cId="1492897482" sldId="358"/>
            <ac:picMk id="10" creationId="{FF7B6082-2CBD-4FB3-8774-8B2D7B989EBA}"/>
          </ac:picMkLst>
        </pc:picChg>
        <pc:picChg chg="add mod">
          <ac:chgData name="Manuel Erices G." userId="080ed336-4922-40cf-8200-67b369d8f8a3" providerId="ADAL" clId="{6B227B6A-5D37-43DF-90B8-DA1C32FC4EA9}" dt="2024-11-12T14:54:10.586" v="244" actId="1076"/>
          <ac:picMkLst>
            <pc:docMk/>
            <pc:sldMk cId="1492897482" sldId="358"/>
            <ac:picMk id="14" creationId="{D2A6E879-DDFB-4CBA-9EEF-7F7C223513C0}"/>
          </ac:picMkLst>
        </pc:picChg>
      </pc:sldChg>
      <pc:sldChg chg="addSp delSp modSp mod">
        <pc:chgData name="Manuel Erices G." userId="080ed336-4922-40cf-8200-67b369d8f8a3" providerId="ADAL" clId="{6B227B6A-5D37-43DF-90B8-DA1C32FC4EA9}" dt="2024-11-12T14:48:34.813" v="159" actId="1076"/>
        <pc:sldMkLst>
          <pc:docMk/>
          <pc:sldMk cId="2969036044" sldId="359"/>
        </pc:sldMkLst>
        <pc:picChg chg="add mod">
          <ac:chgData name="Manuel Erices G." userId="080ed336-4922-40cf-8200-67b369d8f8a3" providerId="ADAL" clId="{6B227B6A-5D37-43DF-90B8-DA1C32FC4EA9}" dt="2024-11-12T14:48:34.813" v="159" actId="1076"/>
          <ac:picMkLst>
            <pc:docMk/>
            <pc:sldMk cId="2969036044" sldId="359"/>
            <ac:picMk id="3" creationId="{0693C014-597A-4646-8148-A1F6EBAB6DED}"/>
          </ac:picMkLst>
        </pc:picChg>
      </pc:sldChg>
      <pc:sldChg chg="addSp delSp modSp mod">
        <pc:chgData name="Manuel Erices G." userId="080ed336-4922-40cf-8200-67b369d8f8a3" providerId="ADAL" clId="{6B227B6A-5D37-43DF-90B8-DA1C32FC4EA9}" dt="2024-11-12T14:49:02.071" v="162" actId="14100"/>
        <pc:sldMkLst>
          <pc:docMk/>
          <pc:sldMk cId="2146901196" sldId="360"/>
        </pc:sldMkLst>
        <pc:picChg chg="add mod">
          <ac:chgData name="Manuel Erices G." userId="080ed336-4922-40cf-8200-67b369d8f8a3" providerId="ADAL" clId="{6B227B6A-5D37-43DF-90B8-DA1C32FC4EA9}" dt="2024-11-12T14:49:02.071" v="162" actId="14100"/>
          <ac:picMkLst>
            <pc:docMk/>
            <pc:sldMk cId="2146901196" sldId="360"/>
            <ac:picMk id="4" creationId="{23F8B8B3-43D8-4A13-8EDB-5B66C63ABFD8}"/>
          </ac:picMkLst>
        </pc:picChg>
      </pc:sldChg>
      <pc:sldChg chg="addSp delSp modSp mod">
        <pc:chgData name="Manuel Erices G." userId="080ed336-4922-40cf-8200-67b369d8f8a3" providerId="ADAL" clId="{6B227B6A-5D37-43DF-90B8-DA1C32FC4EA9}" dt="2024-11-12T14:49:41.672" v="165" actId="1076"/>
        <pc:sldMkLst>
          <pc:docMk/>
          <pc:sldMk cId="696372154" sldId="361"/>
        </pc:sldMkLst>
        <pc:picChg chg="add mod">
          <ac:chgData name="Manuel Erices G." userId="080ed336-4922-40cf-8200-67b369d8f8a3" providerId="ADAL" clId="{6B227B6A-5D37-43DF-90B8-DA1C32FC4EA9}" dt="2024-11-12T14:49:41.672" v="165" actId="1076"/>
          <ac:picMkLst>
            <pc:docMk/>
            <pc:sldMk cId="696372154" sldId="361"/>
            <ac:picMk id="4" creationId="{23BA306C-42EA-41F8-82B2-FB8E77F4F3B2}"/>
          </ac:picMkLst>
        </pc:picChg>
      </pc:sldChg>
      <pc:sldChg chg="modSp mod">
        <pc:chgData name="Manuel Erices G." userId="080ed336-4922-40cf-8200-67b369d8f8a3" providerId="ADAL" clId="{6B227B6A-5D37-43DF-90B8-DA1C32FC4EA9}" dt="2024-11-12T14:50:06.924" v="168" actId="20577"/>
        <pc:sldMkLst>
          <pc:docMk/>
          <pc:sldMk cId="1891216551" sldId="362"/>
        </pc:sldMkLst>
        <pc:spChg chg="mod">
          <ac:chgData name="Manuel Erices G." userId="080ed336-4922-40cf-8200-67b369d8f8a3" providerId="ADAL" clId="{6B227B6A-5D37-43DF-90B8-DA1C32FC4EA9}" dt="2024-11-12T14:50:06.924" v="168" actId="20577"/>
          <ac:spMkLst>
            <pc:docMk/>
            <pc:sldMk cId="1891216551" sldId="362"/>
            <ac:spMk id="9" creationId="{243FEA7E-9909-4C82-AA26-4C3D3B80526A}"/>
          </ac:spMkLst>
        </pc:spChg>
      </pc:sldChg>
      <pc:sldChg chg="modSp mod">
        <pc:chgData name="Manuel Erices G." userId="080ed336-4922-40cf-8200-67b369d8f8a3" providerId="ADAL" clId="{6B227B6A-5D37-43DF-90B8-DA1C32FC4EA9}" dt="2024-11-12T14:53:36.021" v="241"/>
        <pc:sldMkLst>
          <pc:docMk/>
          <pc:sldMk cId="2888869801" sldId="363"/>
        </pc:sldMkLst>
        <pc:spChg chg="mod">
          <ac:chgData name="Manuel Erices G." userId="080ed336-4922-40cf-8200-67b369d8f8a3" providerId="ADAL" clId="{6B227B6A-5D37-43DF-90B8-DA1C32FC4EA9}" dt="2024-11-12T14:53:36.021" v="241"/>
          <ac:spMkLst>
            <pc:docMk/>
            <pc:sldMk cId="2888869801" sldId="363"/>
            <ac:spMk id="2" creationId="{BE2D44AD-5151-482B-9745-616A711A86DD}"/>
          </ac:spMkLst>
        </pc:spChg>
      </pc:sldChg>
    </pc:docChg>
  </pc:docChgLst>
  <pc:docChgLst>
    <pc:chgData name="Manuel Erices G." userId="S::manuel.erices01@alumnos.uach.cl::080ed336-4922-40cf-8200-67b369d8f8a3" providerId="AD" clId="Web-{665F4DBF-55C2-EF23-367D-1F7918ACF4D0}"/>
    <pc:docChg chg="addSld delSld modSld sldOrd modMainMaster">
      <pc:chgData name="Manuel Erices G." userId="S::manuel.erices01@alumnos.uach.cl::080ed336-4922-40cf-8200-67b369d8f8a3" providerId="AD" clId="Web-{665F4DBF-55C2-EF23-367D-1F7918ACF4D0}" dt="2024-12-10T04:48:05.491" v="2059"/>
      <pc:docMkLst>
        <pc:docMk/>
      </pc:docMkLst>
      <pc:sldChg chg="modSp">
        <pc:chgData name="Manuel Erices G." userId="S::manuel.erices01@alumnos.uach.cl::080ed336-4922-40cf-8200-67b369d8f8a3" providerId="AD" clId="Web-{665F4DBF-55C2-EF23-367D-1F7918ACF4D0}" dt="2024-12-10T03:57:06.667" v="1199"/>
        <pc:sldMkLst>
          <pc:docMk/>
          <pc:sldMk cId="3157838214" sldId="256"/>
        </pc:sldMkLst>
        <pc:spChg chg="mod">
          <ac:chgData name="Manuel Erices G." userId="S::manuel.erices01@alumnos.uach.cl::080ed336-4922-40cf-8200-67b369d8f8a3" providerId="AD" clId="Web-{665F4DBF-55C2-EF23-367D-1F7918ACF4D0}" dt="2024-12-10T03:57:06.667" v="1199"/>
          <ac:spMkLst>
            <pc:docMk/>
            <pc:sldMk cId="3157838214" sldId="256"/>
            <ac:spMk id="3" creationId="{CC0D5A26-0384-4FE1-98CE-89B72F00A09D}"/>
          </ac:spMkLst>
        </pc:spChg>
      </pc:sldChg>
      <pc:sldChg chg="modSp del">
        <pc:chgData name="Manuel Erices G." userId="S::manuel.erices01@alumnos.uach.cl::080ed336-4922-40cf-8200-67b369d8f8a3" providerId="AD" clId="Web-{665F4DBF-55C2-EF23-367D-1F7918ACF4D0}" dt="2024-12-10T04:48:05.491" v="2059"/>
        <pc:sldMkLst>
          <pc:docMk/>
          <pc:sldMk cId="1351003463" sldId="337"/>
        </pc:sldMkLst>
        <pc:spChg chg="mod">
          <ac:chgData name="Manuel Erices G." userId="S::manuel.erices01@alumnos.uach.cl::080ed336-4922-40cf-8200-67b369d8f8a3" providerId="AD" clId="Web-{665F4DBF-55C2-EF23-367D-1F7918ACF4D0}" dt="2024-12-10T04:20:52.554" v="1646" actId="20577"/>
          <ac:spMkLst>
            <pc:docMk/>
            <pc:sldMk cId="1351003463" sldId="337"/>
            <ac:spMk id="5" creationId="{17D05D86-1B15-6F91-5EFA-74E99D3C9EC7}"/>
          </ac:spMkLst>
        </pc:spChg>
      </pc:sldChg>
      <pc:sldChg chg="addSp delSp modSp">
        <pc:chgData name="Manuel Erices G." userId="S::manuel.erices01@alumnos.uach.cl::080ed336-4922-40cf-8200-67b369d8f8a3" providerId="AD" clId="Web-{665F4DBF-55C2-EF23-367D-1F7918ACF4D0}" dt="2024-12-10T03:18:29.411" v="422" actId="1076"/>
        <pc:sldMkLst>
          <pc:docMk/>
          <pc:sldMk cId="3787168869" sldId="343"/>
        </pc:sldMkLst>
        <pc:spChg chg="mod">
          <ac:chgData name="Manuel Erices G." userId="S::manuel.erices01@alumnos.uach.cl::080ed336-4922-40cf-8200-67b369d8f8a3" providerId="AD" clId="Web-{665F4DBF-55C2-EF23-367D-1F7918ACF4D0}" dt="2024-12-10T03:11:30.702" v="304" actId="20577"/>
          <ac:spMkLst>
            <pc:docMk/>
            <pc:sldMk cId="3787168869" sldId="343"/>
            <ac:spMk id="2" creationId="{3C2EA154-3C7B-9133-D47A-70DA2D26ED1C}"/>
          </ac:spMkLst>
        </pc:spChg>
        <pc:spChg chg="add mod">
          <ac:chgData name="Manuel Erices G." userId="S::manuel.erices01@alumnos.uach.cl::080ed336-4922-40cf-8200-67b369d8f8a3" providerId="AD" clId="Web-{665F4DBF-55C2-EF23-367D-1F7918ACF4D0}" dt="2024-12-10T03:16:34.203" v="364" actId="1076"/>
          <ac:spMkLst>
            <pc:docMk/>
            <pc:sldMk cId="3787168869" sldId="343"/>
            <ac:spMk id="6" creationId="{63378A81-46F1-D64F-2C98-6D6704A74D35}"/>
          </ac:spMkLst>
        </pc:spChg>
        <pc:spChg chg="mod">
          <ac:chgData name="Manuel Erices G." userId="S::manuel.erices01@alumnos.uach.cl::080ed336-4922-40cf-8200-67b369d8f8a3" providerId="AD" clId="Web-{665F4DBF-55C2-EF23-367D-1F7918ACF4D0}" dt="2024-12-10T03:15:23.727" v="356" actId="1076"/>
          <ac:spMkLst>
            <pc:docMk/>
            <pc:sldMk cId="3787168869" sldId="343"/>
            <ac:spMk id="9" creationId="{E405EE59-E143-4E49-AA0A-541682253F12}"/>
          </ac:spMkLst>
        </pc:spChg>
        <pc:spChg chg="add mod">
          <ac:chgData name="Manuel Erices G." userId="S::manuel.erices01@alumnos.uach.cl::080ed336-4922-40cf-8200-67b369d8f8a3" providerId="AD" clId="Web-{665F4DBF-55C2-EF23-367D-1F7918ACF4D0}" dt="2024-12-10T03:18:29.411" v="422" actId="1076"/>
          <ac:spMkLst>
            <pc:docMk/>
            <pc:sldMk cId="3787168869" sldId="343"/>
            <ac:spMk id="11" creationId="{6E2707C1-2C5B-2F24-7F97-0716086056C3}"/>
          </ac:spMkLst>
        </pc:spChg>
        <pc:picChg chg="add mod">
          <ac:chgData name="Manuel Erices G." userId="S::manuel.erices01@alumnos.uach.cl::080ed336-4922-40cf-8200-67b369d8f8a3" providerId="AD" clId="Web-{665F4DBF-55C2-EF23-367D-1F7918ACF4D0}" dt="2024-12-10T03:15:21.180" v="355" actId="1076"/>
          <ac:picMkLst>
            <pc:docMk/>
            <pc:sldMk cId="3787168869" sldId="343"/>
            <ac:picMk id="3" creationId="{DD5D3884-5AA7-89B5-BA80-71A721332F1A}"/>
          </ac:picMkLst>
        </pc:picChg>
        <pc:picChg chg="del">
          <ac:chgData name="Manuel Erices G." userId="S::manuel.erices01@alumnos.uach.cl::080ed336-4922-40cf-8200-67b369d8f8a3" providerId="AD" clId="Web-{665F4DBF-55C2-EF23-367D-1F7918ACF4D0}" dt="2024-12-10T03:11:31.608" v="305"/>
          <ac:picMkLst>
            <pc:docMk/>
            <pc:sldMk cId="3787168869" sldId="343"/>
            <ac:picMk id="4" creationId="{CF76F6B1-D17D-4CC0-882E-8C1008EB062B}"/>
          </ac:picMkLst>
        </pc:picChg>
        <pc:picChg chg="add mod">
          <ac:chgData name="Manuel Erices G." userId="S::manuel.erices01@alumnos.uach.cl::080ed336-4922-40cf-8200-67b369d8f8a3" providerId="AD" clId="Web-{665F4DBF-55C2-EF23-367D-1F7918ACF4D0}" dt="2024-12-10T03:16:31.406" v="363" actId="1076"/>
          <ac:picMkLst>
            <pc:docMk/>
            <pc:sldMk cId="3787168869" sldId="343"/>
            <ac:picMk id="5" creationId="{306893E0-482E-310F-FE5D-B4EF6C02FC7A}"/>
          </ac:picMkLst>
        </pc:picChg>
        <pc:picChg chg="add mod">
          <ac:chgData name="Manuel Erices G." userId="S::manuel.erices01@alumnos.uach.cl::080ed336-4922-40cf-8200-67b369d8f8a3" providerId="AD" clId="Web-{665F4DBF-55C2-EF23-367D-1F7918ACF4D0}" dt="2024-12-10T03:16:29.937" v="362" actId="1076"/>
          <ac:picMkLst>
            <pc:docMk/>
            <pc:sldMk cId="3787168869" sldId="343"/>
            <ac:picMk id="10" creationId="{11697D16-B28E-FFFB-FA64-365EB0279097}"/>
          </ac:picMkLst>
        </pc:picChg>
      </pc:sldChg>
      <pc:sldChg chg="delSp modSp">
        <pc:chgData name="Manuel Erices G." userId="S::manuel.erices01@alumnos.uach.cl::080ed336-4922-40cf-8200-67b369d8f8a3" providerId="AD" clId="Web-{665F4DBF-55C2-EF23-367D-1F7918ACF4D0}" dt="2024-12-10T03:37:43.071" v="708" actId="20577"/>
        <pc:sldMkLst>
          <pc:docMk/>
          <pc:sldMk cId="47880970" sldId="344"/>
        </pc:sldMkLst>
        <pc:spChg chg="mod">
          <ac:chgData name="Manuel Erices G." userId="S::manuel.erices01@alumnos.uach.cl::080ed336-4922-40cf-8200-67b369d8f8a3" providerId="AD" clId="Web-{665F4DBF-55C2-EF23-367D-1F7918ACF4D0}" dt="2024-12-10T03:37:33.898" v="687" actId="1076"/>
          <ac:spMkLst>
            <pc:docMk/>
            <pc:sldMk cId="47880970" sldId="344"/>
            <ac:spMk id="3" creationId="{FE99AF0F-4B25-0CE6-878D-906CAD5EFEFF}"/>
          </ac:spMkLst>
        </pc:spChg>
        <pc:spChg chg="mod">
          <ac:chgData name="Manuel Erices G." userId="S::manuel.erices01@alumnos.uach.cl::080ed336-4922-40cf-8200-67b369d8f8a3" providerId="AD" clId="Web-{665F4DBF-55C2-EF23-367D-1F7918ACF4D0}" dt="2024-12-10T03:37:43.071" v="708" actId="20577"/>
          <ac:spMkLst>
            <pc:docMk/>
            <pc:sldMk cId="47880970" sldId="344"/>
            <ac:spMk id="8" creationId="{66873171-8477-4E4B-A7ED-219D0F50B213}"/>
          </ac:spMkLst>
        </pc:spChg>
        <pc:spChg chg="mod">
          <ac:chgData name="Manuel Erices G." userId="S::manuel.erices01@alumnos.uach.cl::080ed336-4922-40cf-8200-67b369d8f8a3" providerId="AD" clId="Web-{665F4DBF-55C2-EF23-367D-1F7918ACF4D0}" dt="2024-12-10T03:37:16.179" v="684" actId="20577"/>
          <ac:spMkLst>
            <pc:docMk/>
            <pc:sldMk cId="47880970" sldId="344"/>
            <ac:spMk id="10" creationId="{3074D812-FD70-411E-9B74-6D8A77F4C49E}"/>
          </ac:spMkLst>
        </pc:spChg>
        <pc:spChg chg="mod">
          <ac:chgData name="Manuel Erices G." userId="S::manuel.erices01@alumnos.uach.cl::080ed336-4922-40cf-8200-67b369d8f8a3" providerId="AD" clId="Web-{665F4DBF-55C2-EF23-367D-1F7918ACF4D0}" dt="2024-12-10T03:37:30.179" v="686" actId="20577"/>
          <ac:spMkLst>
            <pc:docMk/>
            <pc:sldMk cId="47880970" sldId="344"/>
            <ac:spMk id="14" creationId="{9F9ABF6F-0A9B-4949-B8F7-EE353D9F238F}"/>
          </ac:spMkLst>
        </pc:spChg>
        <pc:spChg chg="del">
          <ac:chgData name="Manuel Erices G." userId="S::manuel.erices01@alumnos.uach.cl::080ed336-4922-40cf-8200-67b369d8f8a3" providerId="AD" clId="Web-{665F4DBF-55C2-EF23-367D-1F7918ACF4D0}" dt="2024-12-10T03:36:25.427" v="658"/>
          <ac:spMkLst>
            <pc:docMk/>
            <pc:sldMk cId="47880970" sldId="344"/>
            <ac:spMk id="17" creationId="{60092216-24B3-42FD-B4FA-666F315EB951}"/>
          </ac:spMkLst>
        </pc:spChg>
        <pc:picChg chg="mod">
          <ac:chgData name="Manuel Erices G." userId="S::manuel.erices01@alumnos.uach.cl::080ed336-4922-40cf-8200-67b369d8f8a3" providerId="AD" clId="Web-{665F4DBF-55C2-EF23-367D-1F7918ACF4D0}" dt="2024-12-10T03:37:09.554" v="682" actId="1076"/>
          <ac:picMkLst>
            <pc:docMk/>
            <pc:sldMk cId="47880970" sldId="344"/>
            <ac:picMk id="9" creationId="{04B42FB5-BA21-442C-ADFE-197BC8B87E50}"/>
          </ac:picMkLst>
        </pc:picChg>
        <pc:picChg chg="mod">
          <ac:chgData name="Manuel Erices G." userId="S::manuel.erices01@alumnos.uach.cl::080ed336-4922-40cf-8200-67b369d8f8a3" providerId="AD" clId="Web-{665F4DBF-55C2-EF23-367D-1F7918ACF4D0}" dt="2024-12-10T03:37:01.100" v="678" actId="1076"/>
          <ac:picMkLst>
            <pc:docMk/>
            <pc:sldMk cId="47880970" sldId="344"/>
            <ac:picMk id="12" creationId="{7BB187DD-8249-4CDA-BE05-110F45D3C4DC}"/>
          </ac:picMkLst>
        </pc:picChg>
        <pc:picChg chg="del">
          <ac:chgData name="Manuel Erices G." userId="S::manuel.erices01@alumnos.uach.cl::080ed336-4922-40cf-8200-67b369d8f8a3" providerId="AD" clId="Web-{665F4DBF-55C2-EF23-367D-1F7918ACF4D0}" dt="2024-12-10T03:36:23.536" v="657"/>
          <ac:picMkLst>
            <pc:docMk/>
            <pc:sldMk cId="47880970" sldId="344"/>
            <ac:picMk id="16" creationId="{C16C6C79-269D-401D-98DA-E7F951FBC17D}"/>
          </ac:picMkLst>
        </pc:picChg>
      </pc:sldChg>
      <pc:sldChg chg="modSp">
        <pc:chgData name="Manuel Erices G." userId="S::manuel.erices01@alumnos.uach.cl::080ed336-4922-40cf-8200-67b369d8f8a3" providerId="AD" clId="Web-{665F4DBF-55C2-EF23-367D-1F7918ACF4D0}" dt="2024-12-10T03:07:55.491" v="172" actId="1076"/>
        <pc:sldMkLst>
          <pc:docMk/>
          <pc:sldMk cId="1300059681" sldId="353"/>
        </pc:sldMkLst>
        <pc:spChg chg="mod">
          <ac:chgData name="Manuel Erices G." userId="S::manuel.erices01@alumnos.uach.cl::080ed336-4922-40cf-8200-67b369d8f8a3" providerId="AD" clId="Web-{665F4DBF-55C2-EF23-367D-1F7918ACF4D0}" dt="2024-12-10T03:07:55.491" v="172" actId="1076"/>
          <ac:spMkLst>
            <pc:docMk/>
            <pc:sldMk cId="1300059681" sldId="353"/>
            <ac:spMk id="2" creationId="{41A73396-B123-7274-CC56-9D0C26D494CA}"/>
          </ac:spMkLst>
        </pc:spChg>
      </pc:sldChg>
      <pc:sldChg chg="modSp ord">
        <pc:chgData name="Manuel Erices G." userId="S::manuel.erices01@alumnos.uach.cl::080ed336-4922-40cf-8200-67b369d8f8a3" providerId="AD" clId="Web-{665F4DBF-55C2-EF23-367D-1F7918ACF4D0}" dt="2024-12-10T03:50:54.355" v="788" actId="20577"/>
        <pc:sldMkLst>
          <pc:docMk/>
          <pc:sldMk cId="1492897482" sldId="358"/>
        </pc:sldMkLst>
        <pc:spChg chg="mod">
          <ac:chgData name="Manuel Erices G." userId="S::manuel.erices01@alumnos.uach.cl::080ed336-4922-40cf-8200-67b369d8f8a3" providerId="AD" clId="Web-{665F4DBF-55C2-EF23-367D-1F7918ACF4D0}" dt="2024-12-10T03:22:19.435" v="435" actId="20577"/>
          <ac:spMkLst>
            <pc:docMk/>
            <pc:sldMk cId="1492897482" sldId="358"/>
            <ac:spMk id="6" creationId="{F15B1CCD-A588-4BF8-945A-462B1238465B}"/>
          </ac:spMkLst>
        </pc:spChg>
        <pc:spChg chg="mod">
          <ac:chgData name="Manuel Erices G." userId="S::manuel.erices01@alumnos.uach.cl::080ed336-4922-40cf-8200-67b369d8f8a3" providerId="AD" clId="Web-{665F4DBF-55C2-EF23-367D-1F7918ACF4D0}" dt="2024-12-10T03:50:54.355" v="788" actId="20577"/>
          <ac:spMkLst>
            <pc:docMk/>
            <pc:sldMk cId="1492897482" sldId="358"/>
            <ac:spMk id="8" creationId="{66873171-8477-4E4B-A7ED-219D0F50B213}"/>
          </ac:spMkLst>
        </pc:spChg>
        <pc:spChg chg="mod">
          <ac:chgData name="Manuel Erices G." userId="S::manuel.erices01@alumnos.uach.cl::080ed336-4922-40cf-8200-67b369d8f8a3" providerId="AD" clId="Web-{665F4DBF-55C2-EF23-367D-1F7918ACF4D0}" dt="2024-12-10T03:47:19.909" v="752" actId="20577"/>
          <ac:spMkLst>
            <pc:docMk/>
            <pc:sldMk cId="1492897482" sldId="358"/>
            <ac:spMk id="9" creationId="{3F360A30-D96A-498C-92AB-A609E83470D3}"/>
          </ac:spMkLst>
        </pc:spChg>
        <pc:spChg chg="mod">
          <ac:chgData name="Manuel Erices G." userId="S::manuel.erices01@alumnos.uach.cl::080ed336-4922-40cf-8200-67b369d8f8a3" providerId="AD" clId="Web-{665F4DBF-55C2-EF23-367D-1F7918ACF4D0}" dt="2024-12-10T03:47:30.956" v="756" actId="20577"/>
          <ac:spMkLst>
            <pc:docMk/>
            <pc:sldMk cId="1492897482" sldId="358"/>
            <ac:spMk id="12" creationId="{1A6A3BD3-78D2-4BA6-9260-2C8E701F5C98}"/>
          </ac:spMkLst>
        </pc:spChg>
        <pc:spChg chg="mod">
          <ac:chgData name="Manuel Erices G." userId="S::manuel.erices01@alumnos.uach.cl::080ed336-4922-40cf-8200-67b369d8f8a3" providerId="AD" clId="Web-{665F4DBF-55C2-EF23-367D-1F7918ACF4D0}" dt="2024-12-10T03:47:37.269" v="761" actId="20577"/>
          <ac:spMkLst>
            <pc:docMk/>
            <pc:sldMk cId="1492897482" sldId="358"/>
            <ac:spMk id="17" creationId="{F617C768-CD52-4A91-ADD8-B70C135939FE}"/>
          </ac:spMkLst>
        </pc:spChg>
      </pc:sldChg>
      <pc:sldChg chg="modSp ord">
        <pc:chgData name="Manuel Erices G." userId="S::manuel.erices01@alumnos.uach.cl::080ed336-4922-40cf-8200-67b369d8f8a3" providerId="AD" clId="Web-{665F4DBF-55C2-EF23-367D-1F7918ACF4D0}" dt="2024-12-10T03:33:05.247" v="630" actId="20577"/>
        <pc:sldMkLst>
          <pc:docMk/>
          <pc:sldMk cId="2969036044" sldId="359"/>
        </pc:sldMkLst>
        <pc:spChg chg="mod">
          <ac:chgData name="Manuel Erices G." userId="S::manuel.erices01@alumnos.uach.cl::080ed336-4922-40cf-8200-67b369d8f8a3" providerId="AD" clId="Web-{665F4DBF-55C2-EF23-367D-1F7918ACF4D0}" dt="2024-12-10T03:33:01.200" v="615" actId="20577"/>
          <ac:spMkLst>
            <pc:docMk/>
            <pc:sldMk cId="2969036044" sldId="359"/>
            <ac:spMk id="8" creationId="{66873171-8477-4E4B-A7ED-219D0F50B213}"/>
          </ac:spMkLst>
        </pc:spChg>
        <pc:spChg chg="mod">
          <ac:chgData name="Manuel Erices G." userId="S::manuel.erices01@alumnos.uach.cl::080ed336-4922-40cf-8200-67b369d8f8a3" providerId="AD" clId="Web-{665F4DBF-55C2-EF23-367D-1F7918ACF4D0}" dt="2024-12-10T03:33:05.247" v="630" actId="20577"/>
          <ac:spMkLst>
            <pc:docMk/>
            <pc:sldMk cId="2969036044" sldId="359"/>
            <ac:spMk id="9" creationId="{5BEA609E-59C8-4FE9-A932-3619751EE506}"/>
          </ac:spMkLst>
        </pc:spChg>
      </pc:sldChg>
      <pc:sldChg chg="addSp delSp modSp ord">
        <pc:chgData name="Manuel Erices G." userId="S::manuel.erices01@alumnos.uach.cl::080ed336-4922-40cf-8200-67b369d8f8a3" providerId="AD" clId="Web-{665F4DBF-55C2-EF23-367D-1F7918ACF4D0}" dt="2024-12-10T03:33:35.061" v="635"/>
        <pc:sldMkLst>
          <pc:docMk/>
          <pc:sldMk cId="2146901196" sldId="360"/>
        </pc:sldMkLst>
        <pc:spChg chg="del mod">
          <ac:chgData name="Manuel Erices G." userId="S::manuel.erices01@alumnos.uach.cl::080ed336-4922-40cf-8200-67b369d8f8a3" providerId="AD" clId="Web-{665F4DBF-55C2-EF23-367D-1F7918ACF4D0}" dt="2024-12-10T03:33:34.623" v="634"/>
          <ac:spMkLst>
            <pc:docMk/>
            <pc:sldMk cId="2146901196" sldId="360"/>
            <ac:spMk id="6" creationId="{861FD90E-0EF5-4C82-8EB5-6D40382370C4}"/>
          </ac:spMkLst>
        </pc:spChg>
        <pc:spChg chg="add">
          <ac:chgData name="Manuel Erices G." userId="S::manuel.erices01@alumnos.uach.cl::080ed336-4922-40cf-8200-67b369d8f8a3" providerId="AD" clId="Web-{665F4DBF-55C2-EF23-367D-1F7918ACF4D0}" dt="2024-12-10T03:33:35.061" v="635"/>
          <ac:spMkLst>
            <pc:docMk/>
            <pc:sldMk cId="2146901196" sldId="360"/>
            <ac:spMk id="8" creationId="{1A7D2877-8FDD-0CCA-98AD-67CA5973A25B}"/>
          </ac:spMkLst>
        </pc:spChg>
      </pc:sldChg>
      <pc:sldChg chg="addSp delSp ord">
        <pc:chgData name="Manuel Erices G." userId="S::manuel.erices01@alumnos.uach.cl::080ed336-4922-40cf-8200-67b369d8f8a3" providerId="AD" clId="Web-{665F4DBF-55C2-EF23-367D-1F7918ACF4D0}" dt="2024-12-10T03:33:41.592" v="637"/>
        <pc:sldMkLst>
          <pc:docMk/>
          <pc:sldMk cId="696372154" sldId="361"/>
        </pc:sldMkLst>
        <pc:spChg chg="add">
          <ac:chgData name="Manuel Erices G." userId="S::manuel.erices01@alumnos.uach.cl::080ed336-4922-40cf-8200-67b369d8f8a3" providerId="AD" clId="Web-{665F4DBF-55C2-EF23-367D-1F7918ACF4D0}" dt="2024-12-10T03:33:41.592" v="637"/>
          <ac:spMkLst>
            <pc:docMk/>
            <pc:sldMk cId="696372154" sldId="361"/>
            <ac:spMk id="3" creationId="{24205E5A-7D3D-E09F-5638-AA2504AD6911}"/>
          </ac:spMkLst>
        </pc:spChg>
        <pc:spChg chg="del">
          <ac:chgData name="Manuel Erices G." userId="S::manuel.erices01@alumnos.uach.cl::080ed336-4922-40cf-8200-67b369d8f8a3" providerId="AD" clId="Web-{665F4DBF-55C2-EF23-367D-1F7918ACF4D0}" dt="2024-12-10T03:33:41.202" v="636"/>
          <ac:spMkLst>
            <pc:docMk/>
            <pc:sldMk cId="696372154" sldId="361"/>
            <ac:spMk id="6" creationId="{58D55027-5562-4DF3-8B3C-D79C00EF19EB}"/>
          </ac:spMkLst>
        </pc:spChg>
      </pc:sldChg>
      <pc:sldChg chg="modSp">
        <pc:chgData name="Manuel Erices G." userId="S::manuel.erices01@alumnos.uach.cl::080ed336-4922-40cf-8200-67b369d8f8a3" providerId="AD" clId="Web-{665F4DBF-55C2-EF23-367D-1F7918ACF4D0}" dt="2024-12-10T04:17:12.889" v="1526" actId="20577"/>
        <pc:sldMkLst>
          <pc:docMk/>
          <pc:sldMk cId="1891216551" sldId="362"/>
        </pc:sldMkLst>
        <pc:spChg chg="mod">
          <ac:chgData name="Manuel Erices G." userId="S::manuel.erices01@alumnos.uach.cl::080ed336-4922-40cf-8200-67b369d8f8a3" providerId="AD" clId="Web-{665F4DBF-55C2-EF23-367D-1F7918ACF4D0}" dt="2024-12-10T04:17:12.889" v="1526" actId="20577"/>
          <ac:spMkLst>
            <pc:docMk/>
            <pc:sldMk cId="1891216551" sldId="362"/>
            <ac:spMk id="9" creationId="{243FEA7E-9909-4C82-AA26-4C3D3B80526A}"/>
          </ac:spMkLst>
        </pc:spChg>
      </pc:sldChg>
      <pc:sldChg chg="delSp modSp">
        <pc:chgData name="Manuel Erices G." userId="S::manuel.erices01@alumnos.uach.cl::080ed336-4922-40cf-8200-67b369d8f8a3" providerId="AD" clId="Web-{665F4DBF-55C2-EF23-367D-1F7918ACF4D0}" dt="2024-12-10T04:45:02.829" v="2003" actId="20577"/>
        <pc:sldMkLst>
          <pc:docMk/>
          <pc:sldMk cId="2888869801" sldId="363"/>
        </pc:sldMkLst>
        <pc:spChg chg="mod">
          <ac:chgData name="Manuel Erices G." userId="S::manuel.erices01@alumnos.uach.cl::080ed336-4922-40cf-8200-67b369d8f8a3" providerId="AD" clId="Web-{665F4DBF-55C2-EF23-367D-1F7918ACF4D0}" dt="2024-12-10T04:45:02.829" v="2003" actId="20577"/>
          <ac:spMkLst>
            <pc:docMk/>
            <pc:sldMk cId="2888869801" sldId="363"/>
            <ac:spMk id="2" creationId="{BE2D44AD-5151-482B-9745-616A711A86DD}"/>
          </ac:spMkLst>
        </pc:spChg>
        <pc:spChg chg="del mod">
          <ac:chgData name="Manuel Erices G." userId="S::manuel.erices01@alumnos.uach.cl::080ed336-4922-40cf-8200-67b369d8f8a3" providerId="AD" clId="Web-{665F4DBF-55C2-EF23-367D-1F7918ACF4D0}" dt="2024-12-10T03:16:53.438" v="366"/>
          <ac:spMkLst>
            <pc:docMk/>
            <pc:sldMk cId="2888869801" sldId="363"/>
            <ac:spMk id="5" creationId="{17D05D86-1B15-6F91-5EFA-74E99D3C9EC7}"/>
          </ac:spMkLst>
        </pc:spChg>
      </pc:sldChg>
      <pc:sldChg chg="modSp add ord replId">
        <pc:chgData name="Manuel Erices G." userId="S::manuel.erices01@alumnos.uach.cl::080ed336-4922-40cf-8200-67b369d8f8a3" providerId="AD" clId="Web-{665F4DBF-55C2-EF23-367D-1F7918ACF4D0}" dt="2024-12-10T03:29:12.004" v="545" actId="20577"/>
        <pc:sldMkLst>
          <pc:docMk/>
          <pc:sldMk cId="3962992518" sldId="364"/>
        </pc:sldMkLst>
        <pc:spChg chg="mod">
          <ac:chgData name="Manuel Erices G." userId="S::manuel.erices01@alumnos.uach.cl::080ed336-4922-40cf-8200-67b369d8f8a3" providerId="AD" clId="Web-{665F4DBF-55C2-EF23-367D-1F7918ACF4D0}" dt="2024-12-10T03:21:47.762" v="428" actId="20577"/>
          <ac:spMkLst>
            <pc:docMk/>
            <pc:sldMk cId="3962992518" sldId="364"/>
            <ac:spMk id="2" creationId="{C8395F91-6758-67C4-0849-75DCE02FE2A5}"/>
          </ac:spMkLst>
        </pc:spChg>
        <pc:spChg chg="mod">
          <ac:chgData name="Manuel Erices G." userId="S::manuel.erices01@alumnos.uach.cl::080ed336-4922-40cf-8200-67b369d8f8a3" providerId="AD" clId="Web-{665F4DBF-55C2-EF23-367D-1F7918ACF4D0}" dt="2024-12-10T03:29:12.004" v="545" actId="20577"/>
          <ac:spMkLst>
            <pc:docMk/>
            <pc:sldMk cId="3962992518" sldId="364"/>
            <ac:spMk id="8" creationId="{66873171-8477-4E4B-A7ED-219D0F50B213}"/>
          </ac:spMkLst>
        </pc:spChg>
        <pc:spChg chg="mod">
          <ac:chgData name="Manuel Erices G." userId="S::manuel.erices01@alumnos.uach.cl::080ed336-4922-40cf-8200-67b369d8f8a3" providerId="AD" clId="Web-{665F4DBF-55C2-EF23-367D-1F7918ACF4D0}" dt="2024-12-10T03:24:30.581" v="454" actId="20577"/>
          <ac:spMkLst>
            <pc:docMk/>
            <pc:sldMk cId="3962992518" sldId="364"/>
            <ac:spMk id="10" creationId="{3074D812-FD70-411E-9B74-6D8A77F4C49E}"/>
          </ac:spMkLst>
        </pc:spChg>
        <pc:spChg chg="mod">
          <ac:chgData name="Manuel Erices G." userId="S::manuel.erices01@alumnos.uach.cl::080ed336-4922-40cf-8200-67b369d8f8a3" providerId="AD" clId="Web-{665F4DBF-55C2-EF23-367D-1F7918ACF4D0}" dt="2024-12-10T03:24:48.082" v="459" actId="20577"/>
          <ac:spMkLst>
            <pc:docMk/>
            <pc:sldMk cId="3962992518" sldId="364"/>
            <ac:spMk id="14" creationId="{9F9ABF6F-0A9B-4949-B8F7-EE353D9F238F}"/>
          </ac:spMkLst>
        </pc:spChg>
        <pc:spChg chg="mod">
          <ac:chgData name="Manuel Erices G." userId="S::manuel.erices01@alumnos.uach.cl::080ed336-4922-40cf-8200-67b369d8f8a3" providerId="AD" clId="Web-{665F4DBF-55C2-EF23-367D-1F7918ACF4D0}" dt="2024-12-10T03:25:16.286" v="466" actId="20577"/>
          <ac:spMkLst>
            <pc:docMk/>
            <pc:sldMk cId="3962992518" sldId="364"/>
            <ac:spMk id="17" creationId="{60092216-24B3-42FD-B4FA-666F315EB951}"/>
          </ac:spMkLst>
        </pc:spChg>
      </pc:sldChg>
      <pc:sldChg chg="delSp modSp add replId">
        <pc:chgData name="Manuel Erices G." userId="S::manuel.erices01@alumnos.uach.cl::080ed336-4922-40cf-8200-67b369d8f8a3" providerId="AD" clId="Web-{665F4DBF-55C2-EF23-367D-1F7918ACF4D0}" dt="2024-12-10T03:56:20.790" v="1198" actId="20577"/>
        <pc:sldMkLst>
          <pc:docMk/>
          <pc:sldMk cId="3264353783" sldId="365"/>
        </pc:sldMkLst>
        <pc:spChg chg="mod">
          <ac:chgData name="Manuel Erices G." userId="S::manuel.erices01@alumnos.uach.cl::080ed336-4922-40cf-8200-67b369d8f8a3" providerId="AD" clId="Web-{665F4DBF-55C2-EF23-367D-1F7918ACF4D0}" dt="2024-12-10T03:56:20.790" v="1198" actId="20577"/>
          <ac:spMkLst>
            <pc:docMk/>
            <pc:sldMk cId="3264353783" sldId="365"/>
            <ac:spMk id="2" creationId="{E6B5C5A8-31CE-4E3B-B9C3-28FF83AB6A51}"/>
          </ac:spMkLst>
        </pc:spChg>
        <pc:spChg chg="mod">
          <ac:chgData name="Manuel Erices G." userId="S::manuel.erices01@alumnos.uach.cl::080ed336-4922-40cf-8200-67b369d8f8a3" providerId="AD" clId="Web-{665F4DBF-55C2-EF23-367D-1F7918ACF4D0}" dt="2024-12-10T03:46:05.122" v="740" actId="1076"/>
          <ac:spMkLst>
            <pc:docMk/>
            <pc:sldMk cId="3264353783" sldId="365"/>
            <ac:spMk id="6" creationId="{F15B1CCD-A588-4BF8-945A-462B1238465B}"/>
          </ac:spMkLst>
        </pc:spChg>
        <pc:spChg chg="mod">
          <ac:chgData name="Manuel Erices G." userId="S::manuel.erices01@alumnos.uach.cl::080ed336-4922-40cf-8200-67b369d8f8a3" providerId="AD" clId="Web-{665F4DBF-55C2-EF23-367D-1F7918ACF4D0}" dt="2024-12-10T03:26:50.431" v="535" actId="20577"/>
          <ac:spMkLst>
            <pc:docMk/>
            <pc:sldMk cId="3264353783" sldId="365"/>
            <ac:spMk id="8" creationId="{66873171-8477-4E4B-A7ED-219D0F50B213}"/>
          </ac:spMkLst>
        </pc:spChg>
        <pc:spChg chg="mod">
          <ac:chgData name="Manuel Erices G." userId="S::manuel.erices01@alumnos.uach.cl::080ed336-4922-40cf-8200-67b369d8f8a3" providerId="AD" clId="Web-{665F4DBF-55C2-EF23-367D-1F7918ACF4D0}" dt="2024-12-10T03:47:10.893" v="749" actId="20577"/>
          <ac:spMkLst>
            <pc:docMk/>
            <pc:sldMk cId="3264353783" sldId="365"/>
            <ac:spMk id="9" creationId="{3F360A30-D96A-498C-92AB-A609E83470D3}"/>
          </ac:spMkLst>
        </pc:spChg>
        <pc:spChg chg="del">
          <ac:chgData name="Manuel Erices G." userId="S::manuel.erices01@alumnos.uach.cl::080ed336-4922-40cf-8200-67b369d8f8a3" providerId="AD" clId="Web-{665F4DBF-55C2-EF23-367D-1F7918ACF4D0}" dt="2024-12-10T03:29:31.942" v="548"/>
          <ac:spMkLst>
            <pc:docMk/>
            <pc:sldMk cId="3264353783" sldId="365"/>
            <ac:spMk id="12" creationId="{1A6A3BD3-78D2-4BA6-9260-2C8E701F5C98}"/>
          </ac:spMkLst>
        </pc:spChg>
        <pc:spChg chg="del mod">
          <ac:chgData name="Manuel Erices G." userId="S::manuel.erices01@alumnos.uach.cl::080ed336-4922-40cf-8200-67b369d8f8a3" providerId="AD" clId="Web-{665F4DBF-55C2-EF23-367D-1F7918ACF4D0}" dt="2024-12-10T03:29:36.286" v="550"/>
          <ac:spMkLst>
            <pc:docMk/>
            <pc:sldMk cId="3264353783" sldId="365"/>
            <ac:spMk id="17" creationId="{F617C768-CD52-4A91-ADD8-B70C135939FE}"/>
          </ac:spMkLst>
        </pc:spChg>
        <pc:picChg chg="mod">
          <ac:chgData name="Manuel Erices G." userId="S::manuel.erices01@alumnos.uach.cl::080ed336-4922-40cf-8200-67b369d8f8a3" providerId="AD" clId="Web-{665F4DBF-55C2-EF23-367D-1F7918ACF4D0}" dt="2024-12-10T03:29:38.645" v="551" actId="1076"/>
          <ac:picMkLst>
            <pc:docMk/>
            <pc:sldMk cId="3264353783" sldId="365"/>
            <ac:picMk id="4" creationId="{336ECFAB-B7DE-4666-9099-6C47858D6E06}"/>
          </ac:picMkLst>
        </pc:picChg>
        <pc:picChg chg="del">
          <ac:chgData name="Manuel Erices G." userId="S::manuel.erices01@alumnos.uach.cl::080ed336-4922-40cf-8200-67b369d8f8a3" providerId="AD" clId="Web-{665F4DBF-55C2-EF23-367D-1F7918ACF4D0}" dt="2024-12-10T03:29:28.082" v="546"/>
          <ac:picMkLst>
            <pc:docMk/>
            <pc:sldMk cId="3264353783" sldId="365"/>
            <ac:picMk id="10" creationId="{FF7B6082-2CBD-4FB3-8774-8B2D7B989EBA}"/>
          </ac:picMkLst>
        </pc:picChg>
        <pc:picChg chg="del">
          <ac:chgData name="Manuel Erices G." userId="S::manuel.erices01@alumnos.uach.cl::080ed336-4922-40cf-8200-67b369d8f8a3" providerId="AD" clId="Web-{665F4DBF-55C2-EF23-367D-1F7918ACF4D0}" dt="2024-12-10T03:29:28.723" v="547"/>
          <ac:picMkLst>
            <pc:docMk/>
            <pc:sldMk cId="3264353783" sldId="365"/>
            <ac:picMk id="14" creationId="{D2A6E879-DDFB-4CBA-9EEF-7F7C223513C0}"/>
          </ac:picMkLst>
        </pc:picChg>
      </pc:sldChg>
      <pc:sldChg chg="add del replId">
        <pc:chgData name="Manuel Erices G." userId="S::manuel.erices01@alumnos.uach.cl::080ed336-4922-40cf-8200-67b369d8f8a3" providerId="AD" clId="Web-{665F4DBF-55C2-EF23-367D-1F7918ACF4D0}" dt="2024-12-10T03:30:07.631" v="577"/>
        <pc:sldMkLst>
          <pc:docMk/>
          <pc:sldMk cId="2323995856" sldId="366"/>
        </pc:sldMkLst>
      </pc:sldChg>
      <pc:sldChg chg="modSp add ord">
        <pc:chgData name="Manuel Erices G." userId="S::manuel.erices01@alumnos.uach.cl::080ed336-4922-40cf-8200-67b369d8f8a3" providerId="AD" clId="Web-{665F4DBF-55C2-EF23-367D-1F7918ACF4D0}" dt="2024-12-10T03:50:47.761" v="775" actId="20577"/>
        <pc:sldMkLst>
          <pc:docMk/>
          <pc:sldMk cId="2761101501" sldId="366"/>
        </pc:sldMkLst>
        <pc:spChg chg="mod">
          <ac:chgData name="Manuel Erices G." userId="S::manuel.erices01@alumnos.uach.cl::080ed336-4922-40cf-8200-67b369d8f8a3" providerId="AD" clId="Web-{665F4DBF-55C2-EF23-367D-1F7918ACF4D0}" dt="2024-12-10T03:50:47.761" v="775" actId="20577"/>
          <ac:spMkLst>
            <pc:docMk/>
            <pc:sldMk cId="2761101501" sldId="366"/>
            <ac:spMk id="8" creationId="{66873171-8477-4E4B-A7ED-219D0F50B213}"/>
          </ac:spMkLst>
        </pc:spChg>
      </pc:sldChg>
      <pc:sldChg chg="addSp delSp modSp add replId">
        <pc:chgData name="Manuel Erices G." userId="S::manuel.erices01@alumnos.uach.cl::080ed336-4922-40cf-8200-67b369d8f8a3" providerId="AD" clId="Web-{665F4DBF-55C2-EF23-367D-1F7918ACF4D0}" dt="2024-12-10T04:45:45.705" v="2011" actId="20577"/>
        <pc:sldMkLst>
          <pc:docMk/>
          <pc:sldMk cId="3438096739" sldId="367"/>
        </pc:sldMkLst>
        <pc:spChg chg="mod">
          <ac:chgData name="Manuel Erices G." userId="S::manuel.erices01@alumnos.uach.cl::080ed336-4922-40cf-8200-67b369d8f8a3" providerId="AD" clId="Web-{665F4DBF-55C2-EF23-367D-1F7918ACF4D0}" dt="2024-12-10T03:55:30.632" v="1169" actId="20577"/>
          <ac:spMkLst>
            <pc:docMk/>
            <pc:sldMk cId="3438096739" sldId="367"/>
            <ac:spMk id="2" creationId="{E6B5C5A8-31CE-4E3B-B9C3-28FF83AB6A51}"/>
          </ac:spMkLst>
        </pc:spChg>
        <pc:spChg chg="del">
          <ac:chgData name="Manuel Erices G." userId="S::manuel.erices01@alumnos.uach.cl::080ed336-4922-40cf-8200-67b369d8f8a3" providerId="AD" clId="Web-{665F4DBF-55C2-EF23-367D-1F7918ACF4D0}" dt="2024-12-10T03:52:36.359" v="797"/>
          <ac:spMkLst>
            <pc:docMk/>
            <pc:sldMk cId="3438096739" sldId="367"/>
            <ac:spMk id="5" creationId="{17D05D86-1B15-6F91-5EFA-74E99D3C9EC7}"/>
          </ac:spMkLst>
        </pc:spChg>
        <pc:spChg chg="del">
          <ac:chgData name="Manuel Erices G." userId="S::manuel.erices01@alumnos.uach.cl::080ed336-4922-40cf-8200-67b369d8f8a3" providerId="AD" clId="Web-{665F4DBF-55C2-EF23-367D-1F7918ACF4D0}" dt="2024-12-10T03:43:51.351" v="711"/>
          <ac:spMkLst>
            <pc:docMk/>
            <pc:sldMk cId="3438096739" sldId="367"/>
            <ac:spMk id="9" creationId="{3F360A30-D96A-498C-92AB-A609E83470D3}"/>
          </ac:spMkLst>
        </pc:spChg>
        <pc:spChg chg="add mod">
          <ac:chgData name="Manuel Erices G." userId="S::manuel.erices01@alumnos.uach.cl::080ed336-4922-40cf-8200-67b369d8f8a3" providerId="AD" clId="Web-{665F4DBF-55C2-EF23-367D-1F7918ACF4D0}" dt="2024-12-10T04:45:45.705" v="2011" actId="20577"/>
          <ac:spMkLst>
            <pc:docMk/>
            <pc:sldMk cId="3438096739" sldId="367"/>
            <ac:spMk id="11" creationId="{2DC8B47A-EBB2-7F1D-EB25-EA5E28E7325D}"/>
          </ac:spMkLst>
        </pc:spChg>
        <pc:spChg chg="mod">
          <ac:chgData name="Manuel Erices G." userId="S::manuel.erices01@alumnos.uach.cl::080ed336-4922-40cf-8200-67b369d8f8a3" providerId="AD" clId="Web-{665F4DBF-55C2-EF23-367D-1F7918ACF4D0}" dt="2024-12-10T04:45:39.392" v="2007" actId="20577"/>
          <ac:spMkLst>
            <pc:docMk/>
            <pc:sldMk cId="3438096739" sldId="367"/>
            <ac:spMk id="12" creationId="{1A6A3BD3-78D2-4BA6-9260-2C8E701F5C98}"/>
          </ac:spMkLst>
        </pc:spChg>
        <pc:spChg chg="del">
          <ac:chgData name="Manuel Erices G." userId="S::manuel.erices01@alumnos.uach.cl::080ed336-4922-40cf-8200-67b369d8f8a3" providerId="AD" clId="Web-{665F4DBF-55C2-EF23-367D-1F7918ACF4D0}" dt="2024-12-10T03:43:52.851" v="713"/>
          <ac:spMkLst>
            <pc:docMk/>
            <pc:sldMk cId="3438096739" sldId="367"/>
            <ac:spMk id="17" creationId="{F617C768-CD52-4A91-ADD8-B70C135939FE}"/>
          </ac:spMkLst>
        </pc:spChg>
        <pc:picChg chg="add mod">
          <ac:chgData name="Manuel Erices G." userId="S::manuel.erices01@alumnos.uach.cl::080ed336-4922-40cf-8200-67b369d8f8a3" providerId="AD" clId="Web-{665F4DBF-55C2-EF23-367D-1F7918ACF4D0}" dt="2024-12-10T03:55:40.351" v="1173" actId="1076"/>
          <ac:picMkLst>
            <pc:docMk/>
            <pc:sldMk cId="3438096739" sldId="367"/>
            <ac:picMk id="3" creationId="{503BD152-DB0F-637E-A0A3-B4904EEEA4C6}"/>
          </ac:picMkLst>
        </pc:picChg>
        <pc:picChg chg="del">
          <ac:chgData name="Manuel Erices G." userId="S::manuel.erices01@alumnos.uach.cl::080ed336-4922-40cf-8200-67b369d8f8a3" providerId="AD" clId="Web-{665F4DBF-55C2-EF23-367D-1F7918ACF4D0}" dt="2024-12-10T03:43:49.460" v="710"/>
          <ac:picMkLst>
            <pc:docMk/>
            <pc:sldMk cId="3438096739" sldId="367"/>
            <ac:picMk id="4" creationId="{336ECFAB-B7DE-4666-9099-6C47858D6E06}"/>
          </ac:picMkLst>
        </pc:picChg>
        <pc:picChg chg="mod">
          <ac:chgData name="Manuel Erices G." userId="S::manuel.erices01@alumnos.uach.cl::080ed336-4922-40cf-8200-67b369d8f8a3" providerId="AD" clId="Web-{665F4DBF-55C2-EF23-367D-1F7918ACF4D0}" dt="2024-12-10T03:55:35.679" v="1171" actId="1076"/>
          <ac:picMkLst>
            <pc:docMk/>
            <pc:sldMk cId="3438096739" sldId="367"/>
            <ac:picMk id="10" creationId="{FF7B6082-2CBD-4FB3-8774-8B2D7B989EBA}"/>
          </ac:picMkLst>
        </pc:picChg>
        <pc:picChg chg="del">
          <ac:chgData name="Manuel Erices G." userId="S::manuel.erices01@alumnos.uach.cl::080ed336-4922-40cf-8200-67b369d8f8a3" providerId="AD" clId="Web-{665F4DBF-55C2-EF23-367D-1F7918ACF4D0}" dt="2024-12-10T03:43:52.210" v="712"/>
          <ac:picMkLst>
            <pc:docMk/>
            <pc:sldMk cId="3438096739" sldId="367"/>
            <ac:picMk id="14" creationId="{D2A6E879-DDFB-4CBA-9EEF-7F7C223513C0}"/>
          </ac:picMkLst>
        </pc:picChg>
      </pc:sldChg>
      <pc:sldChg chg="modSp">
        <pc:chgData name="Manuel Erices G." userId="S::manuel.erices01@alumnos.uach.cl::080ed336-4922-40cf-8200-67b369d8f8a3" providerId="AD" clId="Web-{665F4DBF-55C2-EF23-367D-1F7918ACF4D0}" dt="2024-12-10T04:46:08.534" v="2017" actId="20577"/>
        <pc:sldMkLst>
          <pc:docMk/>
          <pc:sldMk cId="3208131286" sldId="368"/>
        </pc:sldMkLst>
        <pc:spChg chg="mod">
          <ac:chgData name="Manuel Erices G." userId="S::manuel.erices01@alumnos.uach.cl::080ed336-4922-40cf-8200-67b369d8f8a3" providerId="AD" clId="Web-{665F4DBF-55C2-EF23-367D-1F7918ACF4D0}" dt="2024-12-10T04:46:08.534" v="2017" actId="20577"/>
          <ac:spMkLst>
            <pc:docMk/>
            <pc:sldMk cId="3208131286" sldId="368"/>
            <ac:spMk id="9" creationId="{87C5B119-6728-D11F-B079-36D3D651214D}"/>
          </ac:spMkLst>
        </pc:spChg>
      </pc:sldChg>
      <pc:sldChg chg="modSp">
        <pc:chgData name="Manuel Erices G." userId="S::manuel.erices01@alumnos.uach.cl::080ed336-4922-40cf-8200-67b369d8f8a3" providerId="AD" clId="Web-{665F4DBF-55C2-EF23-367D-1F7918ACF4D0}" dt="2024-12-10T04:46:05.518" v="2014" actId="20577"/>
        <pc:sldMkLst>
          <pc:docMk/>
          <pc:sldMk cId="1084047924" sldId="369"/>
        </pc:sldMkLst>
        <pc:spChg chg="mod">
          <ac:chgData name="Manuel Erices G." userId="S::manuel.erices01@alumnos.uach.cl::080ed336-4922-40cf-8200-67b369d8f8a3" providerId="AD" clId="Web-{665F4DBF-55C2-EF23-367D-1F7918ACF4D0}" dt="2024-12-10T04:46:05.518" v="2014" actId="20577"/>
          <ac:spMkLst>
            <pc:docMk/>
            <pc:sldMk cId="1084047924" sldId="369"/>
            <ac:spMk id="9" creationId="{87C5B119-6728-D11F-B079-36D3D651214D}"/>
          </ac:spMkLst>
        </pc:spChg>
      </pc:sldChg>
      <pc:sldChg chg="addSp delSp modSp add ord replId">
        <pc:chgData name="Manuel Erices G." userId="S::manuel.erices01@alumnos.uach.cl::080ed336-4922-40cf-8200-67b369d8f8a3" providerId="AD" clId="Web-{665F4DBF-55C2-EF23-367D-1F7918ACF4D0}" dt="2024-12-10T04:46:27.175" v="2030" actId="20577"/>
        <pc:sldMkLst>
          <pc:docMk/>
          <pc:sldMk cId="2273400697" sldId="370"/>
        </pc:sldMkLst>
        <pc:spChg chg="del mod">
          <ac:chgData name="Manuel Erices G." userId="S::manuel.erices01@alumnos.uach.cl::080ed336-4922-40cf-8200-67b369d8f8a3" providerId="AD" clId="Web-{665F4DBF-55C2-EF23-367D-1F7918ACF4D0}" dt="2024-12-10T03:59:12.031" v="1245"/>
          <ac:spMkLst>
            <pc:docMk/>
            <pc:sldMk cId="2273400697" sldId="370"/>
            <ac:spMk id="2" creationId="{E6B5C5A8-31CE-4E3B-B9C3-28FF83AB6A51}"/>
          </ac:spMkLst>
        </pc:spChg>
        <pc:spChg chg="mod">
          <ac:chgData name="Manuel Erices G." userId="S::manuel.erices01@alumnos.uach.cl::080ed336-4922-40cf-8200-67b369d8f8a3" providerId="AD" clId="Web-{665F4DBF-55C2-EF23-367D-1F7918ACF4D0}" dt="2024-12-10T04:18:54.487" v="1615" actId="1076"/>
          <ac:spMkLst>
            <pc:docMk/>
            <pc:sldMk cId="2273400697" sldId="370"/>
            <ac:spMk id="6" creationId="{F15B1CCD-A588-4BF8-945A-462B1238465B}"/>
          </ac:spMkLst>
        </pc:spChg>
        <pc:spChg chg="del">
          <ac:chgData name="Manuel Erices G." userId="S::manuel.erices01@alumnos.uach.cl::080ed336-4922-40cf-8200-67b369d8f8a3" providerId="AD" clId="Web-{665F4DBF-55C2-EF23-367D-1F7918ACF4D0}" dt="2024-12-10T03:57:38.621" v="1203"/>
          <ac:spMkLst>
            <pc:docMk/>
            <pc:sldMk cId="2273400697" sldId="370"/>
            <ac:spMk id="9" creationId="{87C5B119-6728-D11F-B079-36D3D651214D}"/>
          </ac:spMkLst>
        </pc:spChg>
        <pc:spChg chg="add del mod">
          <ac:chgData name="Manuel Erices G." userId="S::manuel.erices01@alumnos.uach.cl::080ed336-4922-40cf-8200-67b369d8f8a3" providerId="AD" clId="Web-{665F4DBF-55C2-EF23-367D-1F7918ACF4D0}" dt="2024-12-10T04:14:29.633" v="1448"/>
          <ac:spMkLst>
            <pc:docMk/>
            <pc:sldMk cId="2273400697" sldId="370"/>
            <ac:spMk id="10" creationId="{DCCE8EC5-735B-5CF0-0848-488911FCD48F}"/>
          </ac:spMkLst>
        </pc:spChg>
        <pc:spChg chg="add mod">
          <ac:chgData name="Manuel Erices G." userId="S::manuel.erices01@alumnos.uach.cl::080ed336-4922-40cf-8200-67b369d8f8a3" providerId="AD" clId="Web-{665F4DBF-55C2-EF23-367D-1F7918ACF4D0}" dt="2024-12-10T04:46:23.613" v="2027" actId="20577"/>
          <ac:spMkLst>
            <pc:docMk/>
            <pc:sldMk cId="2273400697" sldId="370"/>
            <ac:spMk id="15" creationId="{A79CE2AE-E1BB-B496-105F-D5DD270DB5CF}"/>
          </ac:spMkLst>
        </pc:spChg>
        <pc:spChg chg="add mod">
          <ac:chgData name="Manuel Erices G." userId="S::manuel.erices01@alumnos.uach.cl::080ed336-4922-40cf-8200-67b369d8f8a3" providerId="AD" clId="Web-{665F4DBF-55C2-EF23-367D-1F7918ACF4D0}" dt="2024-12-10T04:46:27.175" v="2030" actId="20577"/>
          <ac:spMkLst>
            <pc:docMk/>
            <pc:sldMk cId="2273400697" sldId="370"/>
            <ac:spMk id="16" creationId="{06533CC5-0A63-DCAF-2B01-8E412B981B96}"/>
          </ac:spMkLst>
        </pc:spChg>
        <pc:picChg chg="add del mod">
          <ac:chgData name="Manuel Erices G." userId="S::manuel.erices01@alumnos.uach.cl::080ed336-4922-40cf-8200-67b369d8f8a3" providerId="AD" clId="Web-{665F4DBF-55C2-EF23-367D-1F7918ACF4D0}" dt="2024-12-10T04:14:30.305" v="1449"/>
          <ac:picMkLst>
            <pc:docMk/>
            <pc:sldMk cId="2273400697" sldId="370"/>
            <ac:picMk id="3" creationId="{48720D26-7BB1-2CB1-A128-84E1ECBD7D38}"/>
          </ac:picMkLst>
        </pc:picChg>
        <pc:picChg chg="del">
          <ac:chgData name="Manuel Erices G." userId="S::manuel.erices01@alumnos.uach.cl::080ed336-4922-40cf-8200-67b369d8f8a3" providerId="AD" clId="Web-{665F4DBF-55C2-EF23-367D-1F7918ACF4D0}" dt="2024-12-10T03:57:36.058" v="1202"/>
          <ac:picMkLst>
            <pc:docMk/>
            <pc:sldMk cId="2273400697" sldId="370"/>
            <ac:picMk id="4" creationId="{6AB825A2-DD7E-2AFB-9571-68C07127EFD3}"/>
          </ac:picMkLst>
        </pc:picChg>
        <pc:picChg chg="add mod">
          <ac:chgData name="Manuel Erices G." userId="S::manuel.erices01@alumnos.uach.cl::080ed336-4922-40cf-8200-67b369d8f8a3" providerId="AD" clId="Web-{665F4DBF-55C2-EF23-367D-1F7918ACF4D0}" dt="2024-12-10T04:19:08.847" v="1618" actId="1076"/>
          <ac:picMkLst>
            <pc:docMk/>
            <pc:sldMk cId="2273400697" sldId="370"/>
            <ac:picMk id="11" creationId="{F6789301-576E-418B-0811-162B57705464}"/>
          </ac:picMkLst>
        </pc:picChg>
        <pc:picChg chg="add mod">
          <ac:chgData name="Manuel Erices G." userId="S::manuel.erices01@alumnos.uach.cl::080ed336-4922-40cf-8200-67b369d8f8a3" providerId="AD" clId="Web-{665F4DBF-55C2-EF23-367D-1F7918ACF4D0}" dt="2024-12-10T04:19:46.489" v="1641" actId="1076"/>
          <ac:picMkLst>
            <pc:docMk/>
            <pc:sldMk cId="2273400697" sldId="370"/>
            <ac:picMk id="12" creationId="{0A073E6D-6EFD-C9BA-801A-400E68307428}"/>
          </ac:picMkLst>
        </pc:picChg>
      </pc:sldChg>
      <pc:sldChg chg="addSp delSp modSp add replId">
        <pc:chgData name="Manuel Erices G." userId="S::manuel.erices01@alumnos.uach.cl::080ed336-4922-40cf-8200-67b369d8f8a3" providerId="AD" clId="Web-{665F4DBF-55C2-EF23-367D-1F7918ACF4D0}" dt="2024-12-10T04:46:21.456" v="2025" actId="20577"/>
        <pc:sldMkLst>
          <pc:docMk/>
          <pc:sldMk cId="1259204417" sldId="371"/>
        </pc:sldMkLst>
        <pc:spChg chg="del mod">
          <ac:chgData name="Manuel Erices G." userId="S::manuel.erices01@alumnos.uach.cl::080ed336-4922-40cf-8200-67b369d8f8a3" providerId="AD" clId="Web-{665F4DBF-55C2-EF23-367D-1F7918ACF4D0}" dt="2024-12-10T04:11:23.688" v="1352"/>
          <ac:spMkLst>
            <pc:docMk/>
            <pc:sldMk cId="1259204417" sldId="371"/>
            <ac:spMk id="2" creationId="{E6B5C5A8-31CE-4E3B-B9C3-28FF83AB6A51}"/>
          </ac:spMkLst>
        </pc:spChg>
        <pc:spChg chg="add mod">
          <ac:chgData name="Manuel Erices G." userId="S::manuel.erices01@alumnos.uach.cl::080ed336-4922-40cf-8200-67b369d8f8a3" providerId="AD" clId="Web-{665F4DBF-55C2-EF23-367D-1F7918ACF4D0}" dt="2024-12-10T04:46:17.270" v="2021" actId="20577"/>
          <ac:spMkLst>
            <pc:docMk/>
            <pc:sldMk cId="1259204417" sldId="371"/>
            <ac:spMk id="5" creationId="{B4AA7D40-5587-3566-16E2-9515E9F1C444}"/>
          </ac:spMkLst>
        </pc:spChg>
        <pc:spChg chg="mod">
          <ac:chgData name="Manuel Erices G." userId="S::manuel.erices01@alumnos.uach.cl::080ed336-4922-40cf-8200-67b369d8f8a3" providerId="AD" clId="Web-{665F4DBF-55C2-EF23-367D-1F7918ACF4D0}" dt="2024-12-10T04:11:52.017" v="1391" actId="20577"/>
          <ac:spMkLst>
            <pc:docMk/>
            <pc:sldMk cId="1259204417" sldId="371"/>
            <ac:spMk id="6" creationId="{F15B1CCD-A588-4BF8-945A-462B1238465B}"/>
          </ac:spMkLst>
        </pc:spChg>
        <pc:spChg chg="add mod">
          <ac:chgData name="Manuel Erices G." userId="S::manuel.erices01@alumnos.uach.cl::080ed336-4922-40cf-8200-67b369d8f8a3" providerId="AD" clId="Web-{665F4DBF-55C2-EF23-367D-1F7918ACF4D0}" dt="2024-12-10T04:46:21.456" v="2025" actId="20577"/>
          <ac:spMkLst>
            <pc:docMk/>
            <pc:sldMk cId="1259204417" sldId="371"/>
            <ac:spMk id="12" creationId="{6514B0FF-7191-3F7C-AEBB-C4FA745DF9D8}"/>
          </ac:spMkLst>
        </pc:spChg>
        <pc:picChg chg="add mod">
          <ac:chgData name="Manuel Erices G." userId="S::manuel.erices01@alumnos.uach.cl::080ed336-4922-40cf-8200-67b369d8f8a3" providerId="AD" clId="Web-{665F4DBF-55C2-EF23-367D-1F7918ACF4D0}" dt="2024-12-10T04:14:00.397" v="1442" actId="1076"/>
          <ac:picMkLst>
            <pc:docMk/>
            <pc:sldMk cId="1259204417" sldId="371"/>
            <ac:picMk id="3" creationId="{C17A6E69-F47C-91AC-BDCF-A45B5E84AAE9}"/>
          </ac:picMkLst>
        </pc:picChg>
        <pc:picChg chg="add mod">
          <ac:chgData name="Manuel Erices G." userId="S::manuel.erices01@alumnos.uach.cl::080ed336-4922-40cf-8200-67b369d8f8a3" providerId="AD" clId="Web-{665F4DBF-55C2-EF23-367D-1F7918ACF4D0}" dt="2024-12-10T04:14:18.054" v="1445" actId="1076"/>
          <ac:picMkLst>
            <pc:docMk/>
            <pc:sldMk cId="1259204417" sldId="371"/>
            <ac:picMk id="10" creationId="{87EA71D4-0739-4907-1E86-930C1FB21D57}"/>
          </ac:picMkLst>
        </pc:picChg>
      </pc:sldChg>
      <pc:sldChg chg="addSp delSp modSp add replId">
        <pc:chgData name="Manuel Erices G." userId="S::manuel.erices01@alumnos.uach.cl::080ed336-4922-40cf-8200-67b369d8f8a3" providerId="AD" clId="Web-{665F4DBF-55C2-EF23-367D-1F7918ACF4D0}" dt="2024-12-10T04:46:38.035" v="2036" actId="1076"/>
        <pc:sldMkLst>
          <pc:docMk/>
          <pc:sldMk cId="169372003" sldId="372"/>
        </pc:sldMkLst>
        <pc:spChg chg="del mod">
          <ac:chgData name="Manuel Erices G." userId="S::manuel.erices01@alumnos.uach.cl::080ed336-4922-40cf-8200-67b369d8f8a3" providerId="AD" clId="Web-{665F4DBF-55C2-EF23-367D-1F7918ACF4D0}" dt="2024-12-10T04:27:05.512" v="1671"/>
          <ac:spMkLst>
            <pc:docMk/>
            <pc:sldMk cId="169372003" sldId="372"/>
            <ac:spMk id="2" creationId="{E6B5C5A8-31CE-4E3B-B9C3-28FF83AB6A51}"/>
          </ac:spMkLst>
        </pc:spChg>
        <pc:spChg chg="add mod">
          <ac:chgData name="Manuel Erices G." userId="S::manuel.erices01@alumnos.uach.cl::080ed336-4922-40cf-8200-67b369d8f8a3" providerId="AD" clId="Web-{665F4DBF-55C2-EF23-367D-1F7918ACF4D0}" dt="2024-12-10T04:46:38.035" v="2036" actId="1076"/>
          <ac:spMkLst>
            <pc:docMk/>
            <pc:sldMk cId="169372003" sldId="372"/>
            <ac:spMk id="5" creationId="{95F731C0-FBDD-C934-3B6A-D4897AFC88D1}"/>
          </ac:spMkLst>
        </pc:spChg>
        <pc:spChg chg="mod">
          <ac:chgData name="Manuel Erices G." userId="S::manuel.erices01@alumnos.uach.cl::080ed336-4922-40cf-8200-67b369d8f8a3" providerId="AD" clId="Web-{665F4DBF-55C2-EF23-367D-1F7918ACF4D0}" dt="2024-12-10T04:27:17.997" v="1673" actId="1076"/>
          <ac:spMkLst>
            <pc:docMk/>
            <pc:sldMk cId="169372003" sldId="372"/>
            <ac:spMk id="6" creationId="{F15B1CCD-A588-4BF8-945A-462B1238465B}"/>
          </ac:spMkLst>
        </pc:spChg>
        <pc:spChg chg="mod">
          <ac:chgData name="Manuel Erices G." userId="S::manuel.erices01@alumnos.uach.cl::080ed336-4922-40cf-8200-67b369d8f8a3" providerId="AD" clId="Web-{665F4DBF-55C2-EF23-367D-1F7918ACF4D0}" dt="2024-12-10T04:16:29.450" v="1492" actId="20577"/>
          <ac:spMkLst>
            <pc:docMk/>
            <pc:sldMk cId="169372003" sldId="372"/>
            <ac:spMk id="8" creationId="{66873171-8477-4E4B-A7ED-219D0F50B213}"/>
          </ac:spMkLst>
        </pc:spChg>
        <pc:picChg chg="add mod">
          <ac:chgData name="Manuel Erices G." userId="S::manuel.erices01@alumnos.uach.cl::080ed336-4922-40cf-8200-67b369d8f8a3" providerId="AD" clId="Web-{665F4DBF-55C2-EF23-367D-1F7918ACF4D0}" dt="2024-12-10T04:27:15.934" v="1672" actId="1076"/>
          <ac:picMkLst>
            <pc:docMk/>
            <pc:sldMk cId="169372003" sldId="372"/>
            <ac:picMk id="3" creationId="{2AE88EC7-6E79-E6A0-CD64-A6478DC5A978}"/>
          </ac:picMkLst>
        </pc:picChg>
      </pc:sldChg>
      <pc:sldChg chg="modSp add del replId">
        <pc:chgData name="Manuel Erices G." userId="S::manuel.erices01@alumnos.uach.cl::080ed336-4922-40cf-8200-67b369d8f8a3" providerId="AD" clId="Web-{665F4DBF-55C2-EF23-367D-1F7918ACF4D0}" dt="2024-12-10T04:30:34.504" v="1691"/>
        <pc:sldMkLst>
          <pc:docMk/>
          <pc:sldMk cId="244963419" sldId="373"/>
        </pc:sldMkLst>
        <pc:spChg chg="mod">
          <ac:chgData name="Manuel Erices G." userId="S::manuel.erices01@alumnos.uach.cl::080ed336-4922-40cf-8200-67b369d8f8a3" providerId="AD" clId="Web-{665F4DBF-55C2-EF23-367D-1F7918ACF4D0}" dt="2024-12-10T04:14:56.618" v="1465" actId="20577"/>
          <ac:spMkLst>
            <pc:docMk/>
            <pc:sldMk cId="244963419" sldId="373"/>
            <ac:spMk id="8" creationId="{66873171-8477-4E4B-A7ED-219D0F50B213}"/>
          </ac:spMkLst>
        </pc:spChg>
      </pc:sldChg>
      <pc:sldChg chg="add del replId">
        <pc:chgData name="Manuel Erices G." userId="S::manuel.erices01@alumnos.uach.cl::080ed336-4922-40cf-8200-67b369d8f8a3" providerId="AD" clId="Web-{665F4DBF-55C2-EF23-367D-1F7918ACF4D0}" dt="2024-12-10T04:30:40.708" v="1693"/>
        <pc:sldMkLst>
          <pc:docMk/>
          <pc:sldMk cId="4067380148" sldId="374"/>
        </pc:sldMkLst>
      </pc:sldChg>
      <pc:sldChg chg="add del replId">
        <pc:chgData name="Manuel Erices G." userId="S::manuel.erices01@alumnos.uach.cl::080ed336-4922-40cf-8200-67b369d8f8a3" providerId="AD" clId="Web-{665F4DBF-55C2-EF23-367D-1F7918ACF4D0}" dt="2024-12-10T04:30:35.442" v="1692"/>
        <pc:sldMkLst>
          <pc:docMk/>
          <pc:sldMk cId="4025240304" sldId="375"/>
        </pc:sldMkLst>
      </pc:sldChg>
      <pc:sldChg chg="modSp">
        <pc:chgData name="Manuel Erices G." userId="S::manuel.erices01@alumnos.uach.cl::080ed336-4922-40cf-8200-67b369d8f8a3" providerId="AD" clId="Web-{665F4DBF-55C2-EF23-367D-1F7918ACF4D0}" dt="2024-12-10T04:46:12.847" v="2019" actId="20577"/>
        <pc:sldMkLst>
          <pc:docMk/>
          <pc:sldMk cId="218519943" sldId="376"/>
        </pc:sldMkLst>
        <pc:spChg chg="mod">
          <ac:chgData name="Manuel Erices G." userId="S::manuel.erices01@alumnos.uach.cl::080ed336-4922-40cf-8200-67b369d8f8a3" providerId="AD" clId="Web-{665F4DBF-55C2-EF23-367D-1F7918ACF4D0}" dt="2024-12-10T04:46:12.847" v="2019" actId="20577"/>
          <ac:spMkLst>
            <pc:docMk/>
            <pc:sldMk cId="218519943" sldId="376"/>
            <ac:spMk id="9" creationId="{87C5B119-6728-D11F-B079-36D3D651214D}"/>
          </ac:spMkLst>
        </pc:spChg>
      </pc:sldChg>
      <pc:sldChg chg="addSp delSp modSp add del replId">
        <pc:chgData name="Manuel Erices G." userId="S::manuel.erices01@alumnos.uach.cl::080ed336-4922-40cf-8200-67b369d8f8a3" providerId="AD" clId="Web-{665F4DBF-55C2-EF23-367D-1F7918ACF4D0}" dt="2024-12-10T04:40:44.190" v="1916"/>
        <pc:sldMkLst>
          <pc:docMk/>
          <pc:sldMk cId="354145546" sldId="377"/>
        </pc:sldMkLst>
        <pc:spChg chg="mod">
          <ac:chgData name="Manuel Erices G." userId="S::manuel.erices01@alumnos.uach.cl::080ed336-4922-40cf-8200-67b369d8f8a3" providerId="AD" clId="Web-{665F4DBF-55C2-EF23-367D-1F7918ACF4D0}" dt="2024-12-10T04:33:05.464" v="1741" actId="1076"/>
          <ac:spMkLst>
            <pc:docMk/>
            <pc:sldMk cId="354145546" sldId="377"/>
            <ac:spMk id="5" creationId="{95F731C0-FBDD-C934-3B6A-D4897AFC88D1}"/>
          </ac:spMkLst>
        </pc:spChg>
        <pc:spChg chg="mod">
          <ac:chgData name="Manuel Erices G." userId="S::manuel.erices01@alumnos.uach.cl::080ed336-4922-40cf-8200-67b369d8f8a3" providerId="AD" clId="Web-{665F4DBF-55C2-EF23-367D-1F7918ACF4D0}" dt="2024-12-10T04:36:27.472" v="1843" actId="1076"/>
          <ac:spMkLst>
            <pc:docMk/>
            <pc:sldMk cId="354145546" sldId="377"/>
            <ac:spMk id="6" creationId="{F15B1CCD-A588-4BF8-945A-462B1238465B}"/>
          </ac:spMkLst>
        </pc:spChg>
        <pc:spChg chg="add mod">
          <ac:chgData name="Manuel Erices G." userId="S::manuel.erices01@alumnos.uach.cl::080ed336-4922-40cf-8200-67b369d8f8a3" providerId="AD" clId="Web-{665F4DBF-55C2-EF23-367D-1F7918ACF4D0}" dt="2024-12-10T04:35:09.031" v="1796" actId="1076"/>
          <ac:spMkLst>
            <pc:docMk/>
            <pc:sldMk cId="354145546" sldId="377"/>
            <ac:spMk id="9" creationId="{A9F6715C-6BE4-9BFF-FBF0-E8D3218EE064}"/>
          </ac:spMkLst>
        </pc:spChg>
        <pc:spChg chg="add del">
          <ac:chgData name="Manuel Erices G." userId="S::manuel.erices01@alumnos.uach.cl::080ed336-4922-40cf-8200-67b369d8f8a3" providerId="AD" clId="Web-{665F4DBF-55C2-EF23-367D-1F7918ACF4D0}" dt="2024-12-10T04:35:17.782" v="1800"/>
          <ac:spMkLst>
            <pc:docMk/>
            <pc:sldMk cId="354145546" sldId="377"/>
            <ac:spMk id="11" creationId="{95FC4B48-80C6-3A41-FCAB-A5BA8636B017}"/>
          </ac:spMkLst>
        </pc:spChg>
        <pc:spChg chg="add del mod">
          <ac:chgData name="Manuel Erices G." userId="S::manuel.erices01@alumnos.uach.cl::080ed336-4922-40cf-8200-67b369d8f8a3" providerId="AD" clId="Web-{665F4DBF-55C2-EF23-367D-1F7918ACF4D0}" dt="2024-12-10T04:36:45.707" v="1844"/>
          <ac:spMkLst>
            <pc:docMk/>
            <pc:sldMk cId="354145546" sldId="377"/>
            <ac:spMk id="13" creationId="{3E1EA19A-4644-F675-AFBD-972FCD8284B3}"/>
          </ac:spMkLst>
        </pc:spChg>
        <pc:spChg chg="add mod">
          <ac:chgData name="Manuel Erices G." userId="S::manuel.erices01@alumnos.uach.cl::080ed336-4922-40cf-8200-67b369d8f8a3" providerId="AD" clId="Web-{665F4DBF-55C2-EF23-367D-1F7918ACF4D0}" dt="2024-12-10T04:37:12.558" v="1849" actId="20577"/>
          <ac:spMkLst>
            <pc:docMk/>
            <pc:sldMk cId="354145546" sldId="377"/>
            <ac:spMk id="14" creationId="{A352E41A-AAAD-D591-7A51-9D1BA068491B}"/>
          </ac:spMkLst>
        </pc:spChg>
        <pc:spChg chg="add mod">
          <ac:chgData name="Manuel Erices G." userId="S::manuel.erices01@alumnos.uach.cl::080ed336-4922-40cf-8200-67b369d8f8a3" providerId="AD" clId="Web-{665F4DBF-55C2-EF23-367D-1F7918ACF4D0}" dt="2024-12-10T04:36:13.534" v="1842" actId="20577"/>
          <ac:spMkLst>
            <pc:docMk/>
            <pc:sldMk cId="354145546" sldId="377"/>
            <ac:spMk id="15" creationId="{FDC5AEEF-26CC-BA43-D926-9D9667A51241}"/>
          </ac:spMkLst>
        </pc:spChg>
        <pc:picChg chg="add mod">
          <ac:chgData name="Manuel Erices G." userId="S::manuel.erices01@alumnos.uach.cl::080ed336-4922-40cf-8200-67b369d8f8a3" providerId="AD" clId="Web-{665F4DBF-55C2-EF23-367D-1F7918ACF4D0}" dt="2024-12-10T04:34:53.781" v="1792" actId="14100"/>
          <ac:picMkLst>
            <pc:docMk/>
            <pc:sldMk cId="354145546" sldId="377"/>
            <ac:picMk id="2" creationId="{9C865832-CCA9-FBAF-DACC-5B70DEDF1B39}"/>
          </ac:picMkLst>
        </pc:picChg>
        <pc:picChg chg="del">
          <ac:chgData name="Manuel Erices G." userId="S::manuel.erices01@alumnos.uach.cl::080ed336-4922-40cf-8200-67b369d8f8a3" providerId="AD" clId="Web-{665F4DBF-55C2-EF23-367D-1F7918ACF4D0}" dt="2024-12-10T04:31:49.477" v="1694"/>
          <ac:picMkLst>
            <pc:docMk/>
            <pc:sldMk cId="354145546" sldId="377"/>
            <ac:picMk id="3" creationId="{2AE88EC7-6E79-E6A0-CD64-A6478DC5A978}"/>
          </ac:picMkLst>
        </pc:picChg>
        <pc:picChg chg="add mod">
          <ac:chgData name="Manuel Erices G." userId="S::manuel.erices01@alumnos.uach.cl::080ed336-4922-40cf-8200-67b369d8f8a3" providerId="AD" clId="Web-{665F4DBF-55C2-EF23-367D-1F7918ACF4D0}" dt="2024-12-10T04:35:04.172" v="1795" actId="1076"/>
          <ac:picMkLst>
            <pc:docMk/>
            <pc:sldMk cId="354145546" sldId="377"/>
            <ac:picMk id="4" creationId="{67B7977D-1F68-5EC0-9A51-FF12F68AFBE7}"/>
          </ac:picMkLst>
        </pc:picChg>
        <pc:picChg chg="add mod">
          <ac:chgData name="Manuel Erices G." userId="S::manuel.erices01@alumnos.uach.cl::080ed336-4922-40cf-8200-67b369d8f8a3" providerId="AD" clId="Web-{665F4DBF-55C2-EF23-367D-1F7918ACF4D0}" dt="2024-12-10T04:35:12" v="1797" actId="1076"/>
          <ac:picMkLst>
            <pc:docMk/>
            <pc:sldMk cId="354145546" sldId="377"/>
            <ac:picMk id="10" creationId="{4D65188C-E93A-8FF3-7C5A-9B66CF8E9AE6}"/>
          </ac:picMkLst>
        </pc:picChg>
      </pc:sldChg>
      <pc:sldChg chg="addSp delSp modSp add del replId">
        <pc:chgData name="Manuel Erices G." userId="S::manuel.erices01@alumnos.uach.cl::080ed336-4922-40cf-8200-67b369d8f8a3" providerId="AD" clId="Web-{665F4DBF-55C2-EF23-367D-1F7918ACF4D0}" dt="2024-12-10T04:41:39.270" v="1931"/>
        <pc:sldMkLst>
          <pc:docMk/>
          <pc:sldMk cId="910985500" sldId="378"/>
        </pc:sldMkLst>
        <pc:spChg chg="del">
          <ac:chgData name="Manuel Erices G." userId="S::manuel.erices01@alumnos.uach.cl::080ed336-4922-40cf-8200-67b369d8f8a3" providerId="AD" clId="Web-{665F4DBF-55C2-EF23-367D-1F7918ACF4D0}" dt="2024-12-10T04:37:38.965" v="1854"/>
          <ac:spMkLst>
            <pc:docMk/>
            <pc:sldMk cId="910985500" sldId="378"/>
            <ac:spMk id="5" creationId="{95F731C0-FBDD-C934-3B6A-D4897AFC88D1}"/>
          </ac:spMkLst>
        </pc:spChg>
        <pc:spChg chg="mod">
          <ac:chgData name="Manuel Erices G." userId="S::manuel.erices01@alumnos.uach.cl::080ed336-4922-40cf-8200-67b369d8f8a3" providerId="AD" clId="Web-{665F4DBF-55C2-EF23-367D-1F7918ACF4D0}" dt="2024-12-10T04:39:14.937" v="1902" actId="1076"/>
          <ac:spMkLst>
            <pc:docMk/>
            <pc:sldMk cId="910985500" sldId="378"/>
            <ac:spMk id="9" creationId="{A9F6715C-6BE4-9BFF-FBF0-E8D3218EE064}"/>
          </ac:spMkLst>
        </pc:spChg>
        <pc:spChg chg="del">
          <ac:chgData name="Manuel Erices G." userId="S::manuel.erices01@alumnos.uach.cl::080ed336-4922-40cf-8200-67b369d8f8a3" providerId="AD" clId="Web-{665F4DBF-55C2-EF23-367D-1F7918ACF4D0}" dt="2024-12-10T04:37:41.700" v="1855"/>
          <ac:spMkLst>
            <pc:docMk/>
            <pc:sldMk cId="910985500" sldId="378"/>
            <ac:spMk id="15" creationId="{FDC5AEEF-26CC-BA43-D926-9D9667A51241}"/>
          </ac:spMkLst>
        </pc:spChg>
        <pc:picChg chg="del">
          <ac:chgData name="Manuel Erices G." userId="S::manuel.erices01@alumnos.uach.cl::080ed336-4922-40cf-8200-67b369d8f8a3" providerId="AD" clId="Web-{665F4DBF-55C2-EF23-367D-1F7918ACF4D0}" dt="2024-12-10T04:37:35.419" v="1851"/>
          <ac:picMkLst>
            <pc:docMk/>
            <pc:sldMk cId="910985500" sldId="378"/>
            <ac:picMk id="2" creationId="{9C865832-CCA9-FBAF-DACC-5B70DEDF1B39}"/>
          </ac:picMkLst>
        </pc:picChg>
        <pc:picChg chg="add mod">
          <ac:chgData name="Manuel Erices G." userId="S::manuel.erices01@alumnos.uach.cl::080ed336-4922-40cf-8200-67b369d8f8a3" providerId="AD" clId="Web-{665F4DBF-55C2-EF23-367D-1F7918ACF4D0}" dt="2024-12-10T04:38:18.295" v="1869" actId="1076"/>
          <ac:picMkLst>
            <pc:docMk/>
            <pc:sldMk cId="910985500" sldId="378"/>
            <ac:picMk id="3" creationId="{08B5931F-FEE3-4499-F767-ED25BD866247}"/>
          </ac:picMkLst>
        </pc:picChg>
        <pc:picChg chg="del">
          <ac:chgData name="Manuel Erices G." userId="S::manuel.erices01@alumnos.uach.cl::080ed336-4922-40cf-8200-67b369d8f8a3" providerId="AD" clId="Web-{665F4DBF-55C2-EF23-367D-1F7918ACF4D0}" dt="2024-12-10T04:37:36.028" v="1852"/>
          <ac:picMkLst>
            <pc:docMk/>
            <pc:sldMk cId="910985500" sldId="378"/>
            <ac:picMk id="4" creationId="{67B7977D-1F68-5EC0-9A51-FF12F68AFBE7}"/>
          </ac:picMkLst>
        </pc:picChg>
        <pc:picChg chg="del">
          <ac:chgData name="Manuel Erices G." userId="S::manuel.erices01@alumnos.uach.cl::080ed336-4922-40cf-8200-67b369d8f8a3" providerId="AD" clId="Web-{665F4DBF-55C2-EF23-367D-1F7918ACF4D0}" dt="2024-12-10T04:37:36.903" v="1853"/>
          <ac:picMkLst>
            <pc:docMk/>
            <pc:sldMk cId="910985500" sldId="378"/>
            <ac:picMk id="10" creationId="{4D65188C-E93A-8FF3-7C5A-9B66CF8E9AE6}"/>
          </ac:picMkLst>
        </pc:picChg>
        <pc:picChg chg="add mod">
          <ac:chgData name="Manuel Erices G." userId="S::manuel.erices01@alumnos.uach.cl::080ed336-4922-40cf-8200-67b369d8f8a3" providerId="AD" clId="Web-{665F4DBF-55C2-EF23-367D-1F7918ACF4D0}" dt="2024-12-10T04:38:16.607" v="1867" actId="1076"/>
          <ac:picMkLst>
            <pc:docMk/>
            <pc:sldMk cId="910985500" sldId="378"/>
            <ac:picMk id="11" creationId="{505A5A0D-13A1-3868-0531-98FDF2F50A9C}"/>
          </ac:picMkLst>
        </pc:picChg>
        <pc:picChg chg="add del">
          <ac:chgData name="Manuel Erices G." userId="S::manuel.erices01@alumnos.uach.cl::080ed336-4922-40cf-8200-67b369d8f8a3" providerId="AD" clId="Web-{665F4DBF-55C2-EF23-367D-1F7918ACF4D0}" dt="2024-12-10T04:41:20.551" v="1927"/>
          <ac:picMkLst>
            <pc:docMk/>
            <pc:sldMk cId="910985500" sldId="378"/>
            <ac:picMk id="12" creationId="{1901B7ED-9748-8A75-BFC6-D27A74FC596B}"/>
          </ac:picMkLst>
        </pc:picChg>
      </pc:sldChg>
      <pc:sldChg chg="addSp delSp modSp add replId">
        <pc:chgData name="Manuel Erices G." userId="S::manuel.erices01@alumnos.uach.cl::080ed336-4922-40cf-8200-67b369d8f8a3" providerId="AD" clId="Web-{665F4DBF-55C2-EF23-367D-1F7918ACF4D0}" dt="2024-12-10T04:46:55.582" v="2048" actId="20577"/>
        <pc:sldMkLst>
          <pc:docMk/>
          <pc:sldMk cId="301688435" sldId="379"/>
        </pc:sldMkLst>
        <pc:spChg chg="add">
          <ac:chgData name="Manuel Erices G." userId="S::manuel.erices01@alumnos.uach.cl::080ed336-4922-40cf-8200-67b369d8f8a3" providerId="AD" clId="Web-{665F4DBF-55C2-EF23-367D-1F7918ACF4D0}" dt="2024-12-10T04:40:10.564" v="1907"/>
          <ac:spMkLst>
            <pc:docMk/>
            <pc:sldMk cId="301688435" sldId="379"/>
            <ac:spMk id="4" creationId="{C8FF6C50-6925-7C64-DDF1-EEC9F83F81D7}"/>
          </ac:spMkLst>
        </pc:spChg>
        <pc:spChg chg="del">
          <ac:chgData name="Manuel Erices G." userId="S::manuel.erices01@alumnos.uach.cl::080ed336-4922-40cf-8200-67b369d8f8a3" providerId="AD" clId="Web-{665F4DBF-55C2-EF23-367D-1F7918ACF4D0}" dt="2024-12-10T04:40:15.111" v="1909"/>
          <ac:spMkLst>
            <pc:docMk/>
            <pc:sldMk cId="301688435" sldId="379"/>
            <ac:spMk id="5" creationId="{95F731C0-FBDD-C934-3B6A-D4897AFC88D1}"/>
          </ac:spMkLst>
        </pc:spChg>
        <pc:spChg chg="del">
          <ac:chgData name="Manuel Erices G." userId="S::manuel.erices01@alumnos.uach.cl::080ed336-4922-40cf-8200-67b369d8f8a3" providerId="AD" clId="Web-{665F4DBF-55C2-EF23-367D-1F7918ACF4D0}" dt="2024-12-10T04:40:08.535" v="1906"/>
          <ac:spMkLst>
            <pc:docMk/>
            <pc:sldMk cId="301688435" sldId="379"/>
            <ac:spMk id="6" creationId="{F15B1CCD-A588-4BF8-945A-462B1238465B}"/>
          </ac:spMkLst>
        </pc:spChg>
        <pc:spChg chg="add mod">
          <ac:chgData name="Manuel Erices G." userId="S::manuel.erices01@alumnos.uach.cl::080ed336-4922-40cf-8200-67b369d8f8a3" providerId="AD" clId="Web-{665F4DBF-55C2-EF23-367D-1F7918ACF4D0}" dt="2024-12-10T04:46:49.160" v="2041" actId="1076"/>
          <ac:spMkLst>
            <pc:docMk/>
            <pc:sldMk cId="301688435" sldId="379"/>
            <ac:spMk id="17" creationId="{CEA79436-7D39-77D1-AAAB-6EFBCD9E2544}"/>
          </ac:spMkLst>
        </pc:spChg>
        <pc:spChg chg="add mod">
          <ac:chgData name="Manuel Erices G." userId="S::manuel.erices01@alumnos.uach.cl::080ed336-4922-40cf-8200-67b369d8f8a3" providerId="AD" clId="Web-{665F4DBF-55C2-EF23-367D-1F7918ACF4D0}" dt="2024-12-10T04:46:51.332" v="2043" actId="20577"/>
          <ac:spMkLst>
            <pc:docMk/>
            <pc:sldMk cId="301688435" sldId="379"/>
            <ac:spMk id="19" creationId="{9FA81955-E5C4-B801-7AA4-22F10F8E2A27}"/>
          </ac:spMkLst>
        </pc:spChg>
        <pc:spChg chg="add mod">
          <ac:chgData name="Manuel Erices G." userId="S::manuel.erices01@alumnos.uach.cl::080ed336-4922-40cf-8200-67b369d8f8a3" providerId="AD" clId="Web-{665F4DBF-55C2-EF23-367D-1F7918ACF4D0}" dt="2024-12-10T04:46:55.582" v="2048" actId="20577"/>
          <ac:spMkLst>
            <pc:docMk/>
            <pc:sldMk cId="301688435" sldId="379"/>
            <ac:spMk id="21" creationId="{C752FB9C-F34D-9B41-FFF3-9C01DBED2012}"/>
          </ac:spMkLst>
        </pc:spChg>
        <pc:picChg chg="del">
          <ac:chgData name="Manuel Erices G." userId="S::manuel.erices01@alumnos.uach.cl::080ed336-4922-40cf-8200-67b369d8f8a3" providerId="AD" clId="Web-{665F4DBF-55C2-EF23-367D-1F7918ACF4D0}" dt="2024-12-10T04:40:12.798" v="1908"/>
          <ac:picMkLst>
            <pc:docMk/>
            <pc:sldMk cId="301688435" sldId="379"/>
            <ac:picMk id="3" creationId="{2AE88EC7-6E79-E6A0-CD64-A6478DC5A978}"/>
          </ac:picMkLst>
        </pc:picChg>
        <pc:picChg chg="add">
          <ac:chgData name="Manuel Erices G." userId="S::manuel.erices01@alumnos.uach.cl::080ed336-4922-40cf-8200-67b369d8f8a3" providerId="AD" clId="Web-{665F4DBF-55C2-EF23-367D-1F7918ACF4D0}" dt="2024-12-10T04:40:19.908" v="1910"/>
          <ac:picMkLst>
            <pc:docMk/>
            <pc:sldMk cId="301688435" sldId="379"/>
            <ac:picMk id="10" creationId="{80EC290F-4D06-FD3F-8590-6AA73C4ED700}"/>
          </ac:picMkLst>
        </pc:picChg>
        <pc:picChg chg="add">
          <ac:chgData name="Manuel Erices G." userId="S::manuel.erices01@alumnos.uach.cl::080ed336-4922-40cf-8200-67b369d8f8a3" providerId="AD" clId="Web-{665F4DBF-55C2-EF23-367D-1F7918ACF4D0}" dt="2024-12-10T04:40:23.424" v="1911"/>
          <ac:picMkLst>
            <pc:docMk/>
            <pc:sldMk cId="301688435" sldId="379"/>
            <ac:picMk id="12" creationId="{B6ABCA93-C98C-AC83-F549-CF6B95E3A869}"/>
          </ac:picMkLst>
        </pc:picChg>
        <pc:picChg chg="add">
          <ac:chgData name="Manuel Erices G." userId="S::manuel.erices01@alumnos.uach.cl::080ed336-4922-40cf-8200-67b369d8f8a3" providerId="AD" clId="Web-{665F4DBF-55C2-EF23-367D-1F7918ACF4D0}" dt="2024-12-10T04:40:26.924" v="1912"/>
          <ac:picMkLst>
            <pc:docMk/>
            <pc:sldMk cId="301688435" sldId="379"/>
            <ac:picMk id="15" creationId="{4E8ED9C6-4802-0019-C1C9-CA1EA960BFB6}"/>
          </ac:picMkLst>
        </pc:picChg>
      </pc:sldChg>
      <pc:sldChg chg="add del replId">
        <pc:chgData name="Manuel Erices G." userId="S::manuel.erices01@alumnos.uach.cl::080ed336-4922-40cf-8200-67b369d8f8a3" providerId="AD" clId="Web-{665F4DBF-55C2-EF23-367D-1F7918ACF4D0}" dt="2024-12-10T04:39:49.423" v="1904"/>
        <pc:sldMkLst>
          <pc:docMk/>
          <pc:sldMk cId="327264308" sldId="379"/>
        </pc:sldMkLst>
      </pc:sldChg>
      <pc:sldChg chg="addSp delSp modSp add replId">
        <pc:chgData name="Manuel Erices G." userId="S::manuel.erices01@alumnos.uach.cl::080ed336-4922-40cf-8200-67b369d8f8a3" providerId="AD" clId="Web-{665F4DBF-55C2-EF23-367D-1F7918ACF4D0}" dt="2024-12-10T04:47:09.177" v="2058" actId="1076"/>
        <pc:sldMkLst>
          <pc:docMk/>
          <pc:sldMk cId="4019337772" sldId="380"/>
        </pc:sldMkLst>
        <pc:spChg chg="del">
          <ac:chgData name="Manuel Erices G." userId="S::manuel.erices01@alumnos.uach.cl::080ed336-4922-40cf-8200-67b369d8f8a3" providerId="AD" clId="Web-{665F4DBF-55C2-EF23-367D-1F7918ACF4D0}" dt="2024-12-10T04:41:11.238" v="1924"/>
          <ac:spMkLst>
            <pc:docMk/>
            <pc:sldMk cId="4019337772" sldId="380"/>
            <ac:spMk id="4" creationId="{C8FF6C50-6925-7C64-DDF1-EEC9F83F81D7}"/>
          </ac:spMkLst>
        </pc:spChg>
        <pc:spChg chg="add mod">
          <ac:chgData name="Manuel Erices G." userId="S::manuel.erices01@alumnos.uach.cl::080ed336-4922-40cf-8200-67b369d8f8a3" providerId="AD" clId="Web-{665F4DBF-55C2-EF23-367D-1F7918ACF4D0}" dt="2024-12-10T04:47:09.177" v="2058" actId="1076"/>
          <ac:spMkLst>
            <pc:docMk/>
            <pc:sldMk cId="4019337772" sldId="380"/>
            <ac:spMk id="11" creationId="{6C4145F9-7CA1-C47E-F498-A8ED5EE540EC}"/>
          </ac:spMkLst>
        </pc:spChg>
        <pc:spChg chg="add mod">
          <ac:chgData name="Manuel Erices G." userId="S::manuel.erices01@alumnos.uach.cl::080ed336-4922-40cf-8200-67b369d8f8a3" providerId="AD" clId="Web-{665F4DBF-55C2-EF23-367D-1F7918ACF4D0}" dt="2024-12-10T04:41:50.005" v="1948" actId="20577"/>
          <ac:spMkLst>
            <pc:docMk/>
            <pc:sldMk cId="4019337772" sldId="380"/>
            <ac:spMk id="16" creationId="{D1F74C3F-4D2C-1688-CFE5-F65EA77004C6}"/>
          </ac:spMkLst>
        </pc:spChg>
        <pc:spChg chg="del">
          <ac:chgData name="Manuel Erices G." userId="S::manuel.erices01@alumnos.uach.cl::080ed336-4922-40cf-8200-67b369d8f8a3" providerId="AD" clId="Web-{665F4DBF-55C2-EF23-367D-1F7918ACF4D0}" dt="2024-12-10T04:41:06.816" v="1921"/>
          <ac:spMkLst>
            <pc:docMk/>
            <pc:sldMk cId="4019337772" sldId="380"/>
            <ac:spMk id="17" creationId="{CEA79436-7D39-77D1-AAAB-6EFBCD9E2544}"/>
          </ac:spMkLst>
        </pc:spChg>
        <pc:spChg chg="add mod">
          <ac:chgData name="Manuel Erices G." userId="S::manuel.erices01@alumnos.uach.cl::080ed336-4922-40cf-8200-67b369d8f8a3" providerId="AD" clId="Web-{665F4DBF-55C2-EF23-367D-1F7918ACF4D0}" dt="2024-12-10T04:47:01.489" v="2055" actId="20577"/>
          <ac:spMkLst>
            <pc:docMk/>
            <pc:sldMk cId="4019337772" sldId="380"/>
            <ac:spMk id="18" creationId="{93A98ECA-157F-9D52-D8EC-B63E7855CF58}"/>
          </ac:spMkLst>
        </pc:spChg>
        <pc:spChg chg="del">
          <ac:chgData name="Manuel Erices G." userId="S::manuel.erices01@alumnos.uach.cl::080ed336-4922-40cf-8200-67b369d8f8a3" providerId="AD" clId="Web-{665F4DBF-55C2-EF23-367D-1F7918ACF4D0}" dt="2024-12-10T04:41:07.894" v="1922"/>
          <ac:spMkLst>
            <pc:docMk/>
            <pc:sldMk cId="4019337772" sldId="380"/>
            <ac:spMk id="19" creationId="{9FA81955-E5C4-B801-7AA4-22F10F8E2A27}"/>
          </ac:spMkLst>
        </pc:spChg>
        <pc:spChg chg="del">
          <ac:chgData name="Manuel Erices G." userId="S::manuel.erices01@alumnos.uach.cl::080ed336-4922-40cf-8200-67b369d8f8a3" providerId="AD" clId="Web-{665F4DBF-55C2-EF23-367D-1F7918ACF4D0}" dt="2024-12-10T04:41:09.488" v="1923"/>
          <ac:spMkLst>
            <pc:docMk/>
            <pc:sldMk cId="4019337772" sldId="380"/>
            <ac:spMk id="21" creationId="{C752FB9C-F34D-9B41-FFF3-9C01DBED2012}"/>
          </ac:spMkLst>
        </pc:spChg>
        <pc:picChg chg="add">
          <ac:chgData name="Manuel Erices G." userId="S::manuel.erices01@alumnos.uach.cl::080ed336-4922-40cf-8200-67b369d8f8a3" providerId="AD" clId="Web-{665F4DBF-55C2-EF23-367D-1F7918ACF4D0}" dt="2024-12-10T04:41:16.019" v="1925"/>
          <ac:picMkLst>
            <pc:docMk/>
            <pc:sldMk cId="4019337772" sldId="380"/>
            <ac:picMk id="3" creationId="{D4471DCB-D01F-62BE-BAEE-CF64FD088C8B}"/>
          </ac:picMkLst>
        </pc:picChg>
        <pc:picChg chg="add">
          <ac:chgData name="Manuel Erices G." userId="S::manuel.erices01@alumnos.uach.cl::080ed336-4922-40cf-8200-67b369d8f8a3" providerId="AD" clId="Web-{665F4DBF-55C2-EF23-367D-1F7918ACF4D0}" dt="2024-12-10T04:41:24.504" v="1928"/>
          <ac:picMkLst>
            <pc:docMk/>
            <pc:sldMk cId="4019337772" sldId="380"/>
            <ac:picMk id="6" creationId="{763BC4F9-B2C2-D5D2-4BA5-AB3591D99617}"/>
          </ac:picMkLst>
        </pc:picChg>
        <pc:picChg chg="del">
          <ac:chgData name="Manuel Erices G." userId="S::manuel.erices01@alumnos.uach.cl::080ed336-4922-40cf-8200-67b369d8f8a3" providerId="AD" clId="Web-{665F4DBF-55C2-EF23-367D-1F7918ACF4D0}" dt="2024-12-10T04:41:03.972" v="1918"/>
          <ac:picMkLst>
            <pc:docMk/>
            <pc:sldMk cId="4019337772" sldId="380"/>
            <ac:picMk id="10" creationId="{80EC290F-4D06-FD3F-8590-6AA73C4ED700}"/>
          </ac:picMkLst>
        </pc:picChg>
        <pc:picChg chg="del">
          <ac:chgData name="Manuel Erices G." userId="S::manuel.erices01@alumnos.uach.cl::080ed336-4922-40cf-8200-67b369d8f8a3" providerId="AD" clId="Web-{665F4DBF-55C2-EF23-367D-1F7918ACF4D0}" dt="2024-12-10T04:41:04.519" v="1919"/>
          <ac:picMkLst>
            <pc:docMk/>
            <pc:sldMk cId="4019337772" sldId="380"/>
            <ac:picMk id="12" creationId="{B6ABCA93-C98C-AC83-F549-CF6B95E3A869}"/>
          </ac:picMkLst>
        </pc:picChg>
        <pc:picChg chg="del">
          <ac:chgData name="Manuel Erices G." userId="S::manuel.erices01@alumnos.uach.cl::080ed336-4922-40cf-8200-67b369d8f8a3" providerId="AD" clId="Web-{665F4DBF-55C2-EF23-367D-1F7918ACF4D0}" dt="2024-12-10T04:41:05.128" v="1920"/>
          <ac:picMkLst>
            <pc:docMk/>
            <pc:sldMk cId="4019337772" sldId="380"/>
            <ac:picMk id="15" creationId="{4E8ED9C6-4802-0019-C1C9-CA1EA960BFB6}"/>
          </ac:picMkLst>
        </pc:picChg>
      </pc:sldChg>
      <pc:sldMasterChg chg="modSp mod modSldLayout">
        <pc:chgData name="Manuel Erices G." userId="S::manuel.erices01@alumnos.uach.cl::080ed336-4922-40cf-8200-67b369d8f8a3" providerId="AD" clId="Web-{665F4DBF-55C2-EF23-367D-1F7918ACF4D0}" dt="2024-12-10T03:57:07.964" v="1200"/>
        <pc:sldMasterMkLst>
          <pc:docMk/>
          <pc:sldMasterMk cId="2168649407" sldId="2147483708"/>
        </pc:sldMasterMkLst>
        <pc:spChg chg="mod">
          <ac:chgData name="Manuel Erices G." userId="S::manuel.erices01@alumnos.uach.cl::080ed336-4922-40cf-8200-67b369d8f8a3" providerId="AD" clId="Web-{665F4DBF-55C2-EF23-367D-1F7918ACF4D0}" dt="2024-12-10T03:57:07.964" v="1200"/>
          <ac:spMkLst>
            <pc:docMk/>
            <pc:sldMasterMk cId="2168649407" sldId="2147483708"/>
            <ac:spMk id="5" creationId="{651EF939-DF52-4DFD-B090-78B97BD413EF}"/>
          </ac:spMkLst>
        </pc:spChg>
        <pc:sldLayoutChg chg="mod">
          <pc:chgData name="Manuel Erices G." userId="S::manuel.erices01@alumnos.uach.cl::080ed336-4922-40cf-8200-67b369d8f8a3" providerId="AD" clId="Web-{665F4DBF-55C2-EF23-367D-1F7918ACF4D0}" dt="2024-12-10T03:57:07.964" v="1200"/>
          <pc:sldLayoutMkLst>
            <pc:docMk/>
            <pc:sldMasterMk cId="2168649407" sldId="2147483708"/>
            <pc:sldLayoutMk cId="3471090358" sldId="2147483709"/>
          </pc:sldLayoutMkLst>
        </pc:sldLayoutChg>
        <pc:sldLayoutChg chg="mod">
          <pc:chgData name="Manuel Erices G." userId="S::manuel.erices01@alumnos.uach.cl::080ed336-4922-40cf-8200-67b369d8f8a3" providerId="AD" clId="Web-{665F4DBF-55C2-EF23-367D-1F7918ACF4D0}" dt="2024-12-10T03:57:07.964" v="1200"/>
          <pc:sldLayoutMkLst>
            <pc:docMk/>
            <pc:sldMasterMk cId="2168649407" sldId="2147483708"/>
            <pc:sldLayoutMk cId="2243662656" sldId="2147483710"/>
          </pc:sldLayoutMkLst>
        </pc:sldLayoutChg>
        <pc:sldLayoutChg chg="mod">
          <pc:chgData name="Manuel Erices G." userId="S::manuel.erices01@alumnos.uach.cl::080ed336-4922-40cf-8200-67b369d8f8a3" providerId="AD" clId="Web-{665F4DBF-55C2-EF23-367D-1F7918ACF4D0}" dt="2024-12-10T03:57:07.964" v="1200"/>
          <pc:sldLayoutMkLst>
            <pc:docMk/>
            <pc:sldMasterMk cId="2168649407" sldId="2147483708"/>
            <pc:sldLayoutMk cId="2244979953" sldId="2147483711"/>
          </pc:sldLayoutMkLst>
        </pc:sldLayoutChg>
        <pc:sldLayoutChg chg="modSp mod">
          <pc:chgData name="Manuel Erices G." userId="S::manuel.erices01@alumnos.uach.cl::080ed336-4922-40cf-8200-67b369d8f8a3" providerId="AD" clId="Web-{665F4DBF-55C2-EF23-367D-1F7918ACF4D0}" dt="2024-12-10T03:57:07.964" v="1200"/>
          <pc:sldLayoutMkLst>
            <pc:docMk/>
            <pc:sldMasterMk cId="2168649407" sldId="2147483708"/>
            <pc:sldLayoutMk cId="2105715454" sldId="2147483712"/>
          </pc:sldLayoutMkLst>
          <pc:spChg chg="mod">
            <ac:chgData name="Manuel Erices G." userId="S::manuel.erices01@alumnos.uach.cl::080ed336-4922-40cf-8200-67b369d8f8a3" providerId="AD" clId="Web-{665F4DBF-55C2-EF23-367D-1F7918ACF4D0}" dt="2024-12-10T03:57:07.964" v="1200"/>
            <ac:spMkLst>
              <pc:docMk/>
              <pc:sldMasterMk cId="2168649407" sldId="2147483708"/>
              <pc:sldLayoutMk cId="2105715454" sldId="2147483712"/>
              <ac:spMk id="5" creationId="{F1445160-765C-44FF-86DF-511BAA26DE07}"/>
            </ac:spMkLst>
          </pc:spChg>
        </pc:sldLayoutChg>
        <pc:sldLayoutChg chg="modSp mod">
          <pc:chgData name="Manuel Erices G." userId="S::manuel.erices01@alumnos.uach.cl::080ed336-4922-40cf-8200-67b369d8f8a3" providerId="AD" clId="Web-{665F4DBF-55C2-EF23-367D-1F7918ACF4D0}" dt="2024-12-10T03:57:07.964" v="1200"/>
          <pc:sldLayoutMkLst>
            <pc:docMk/>
            <pc:sldMasterMk cId="2168649407" sldId="2147483708"/>
            <pc:sldLayoutMk cId="1791657903" sldId="2147483713"/>
          </pc:sldLayoutMkLst>
          <pc:spChg chg="mod">
            <ac:chgData name="Manuel Erices G." userId="S::manuel.erices01@alumnos.uach.cl::080ed336-4922-40cf-8200-67b369d8f8a3" providerId="AD" clId="Web-{665F4DBF-55C2-EF23-367D-1F7918ACF4D0}" dt="2024-12-10T03:57:07.964" v="1200"/>
            <ac:spMkLst>
              <pc:docMk/>
              <pc:sldMasterMk cId="2168649407" sldId="2147483708"/>
              <pc:sldLayoutMk cId="1791657903" sldId="2147483713"/>
              <ac:spMk id="5" creationId="{F1445160-765C-44FF-86DF-511BAA26DE07}"/>
            </ac:spMkLst>
          </pc:spChg>
        </pc:sldLayoutChg>
        <pc:sldLayoutChg chg="modSp mod">
          <pc:chgData name="Manuel Erices G." userId="S::manuel.erices01@alumnos.uach.cl::080ed336-4922-40cf-8200-67b369d8f8a3" providerId="AD" clId="Web-{665F4DBF-55C2-EF23-367D-1F7918ACF4D0}" dt="2024-12-10T03:57:07.964" v="1200"/>
          <pc:sldLayoutMkLst>
            <pc:docMk/>
            <pc:sldMasterMk cId="2168649407" sldId="2147483708"/>
            <pc:sldLayoutMk cId="3707147858" sldId="2147483714"/>
          </pc:sldLayoutMkLst>
          <pc:spChg chg="mod">
            <ac:chgData name="Manuel Erices G." userId="S::manuel.erices01@alumnos.uach.cl::080ed336-4922-40cf-8200-67b369d8f8a3" providerId="AD" clId="Web-{665F4DBF-55C2-EF23-367D-1F7918ACF4D0}" dt="2024-12-10T03:57:07.964" v="1200"/>
            <ac:spMkLst>
              <pc:docMk/>
              <pc:sldMasterMk cId="2168649407" sldId="2147483708"/>
              <pc:sldLayoutMk cId="3707147858" sldId="2147483714"/>
              <ac:spMk id="5" creationId="{F1445160-765C-44FF-86DF-511BAA26DE07}"/>
            </ac:spMkLst>
          </pc:spChg>
        </pc:sldLayoutChg>
        <pc:sldLayoutChg chg="mod">
          <pc:chgData name="Manuel Erices G." userId="S::manuel.erices01@alumnos.uach.cl::080ed336-4922-40cf-8200-67b369d8f8a3" providerId="AD" clId="Web-{665F4DBF-55C2-EF23-367D-1F7918ACF4D0}" dt="2024-12-10T03:57:07.964" v="1200"/>
          <pc:sldLayoutMkLst>
            <pc:docMk/>
            <pc:sldMasterMk cId="2168649407" sldId="2147483708"/>
            <pc:sldLayoutMk cId="600236218" sldId="2147483715"/>
          </pc:sldLayoutMkLst>
        </pc:sldLayoutChg>
        <pc:sldLayoutChg chg="mod">
          <pc:chgData name="Manuel Erices G." userId="S::manuel.erices01@alumnos.uach.cl::080ed336-4922-40cf-8200-67b369d8f8a3" providerId="AD" clId="Web-{665F4DBF-55C2-EF23-367D-1F7918ACF4D0}" dt="2024-12-10T03:57:07.964" v="1200"/>
          <pc:sldLayoutMkLst>
            <pc:docMk/>
            <pc:sldMasterMk cId="2168649407" sldId="2147483708"/>
            <pc:sldLayoutMk cId="1504064202" sldId="2147483716"/>
          </pc:sldLayoutMkLst>
        </pc:sldLayoutChg>
        <pc:sldLayoutChg chg="mod">
          <pc:chgData name="Manuel Erices G." userId="S::manuel.erices01@alumnos.uach.cl::080ed336-4922-40cf-8200-67b369d8f8a3" providerId="AD" clId="Web-{665F4DBF-55C2-EF23-367D-1F7918ACF4D0}" dt="2024-12-10T03:57:07.964" v="1200"/>
          <pc:sldLayoutMkLst>
            <pc:docMk/>
            <pc:sldMasterMk cId="2168649407" sldId="2147483708"/>
            <pc:sldLayoutMk cId="4030644351" sldId="2147483717"/>
          </pc:sldLayoutMkLst>
        </pc:sldLayoutChg>
        <pc:sldLayoutChg chg="mod">
          <pc:chgData name="Manuel Erices G." userId="S::manuel.erices01@alumnos.uach.cl::080ed336-4922-40cf-8200-67b369d8f8a3" providerId="AD" clId="Web-{665F4DBF-55C2-EF23-367D-1F7918ACF4D0}" dt="2024-12-10T03:57:07.964" v="1200"/>
          <pc:sldLayoutMkLst>
            <pc:docMk/>
            <pc:sldMasterMk cId="2168649407" sldId="2147483708"/>
            <pc:sldLayoutMk cId="1803977197" sldId="2147483718"/>
          </pc:sldLayoutMkLst>
        </pc:sldLayoutChg>
        <pc:sldLayoutChg chg="mod">
          <pc:chgData name="Manuel Erices G." userId="S::manuel.erices01@alumnos.uach.cl::080ed336-4922-40cf-8200-67b369d8f8a3" providerId="AD" clId="Web-{665F4DBF-55C2-EF23-367D-1F7918ACF4D0}" dt="2024-12-10T03:57:07.964" v="1200"/>
          <pc:sldLayoutMkLst>
            <pc:docMk/>
            <pc:sldMasterMk cId="2168649407" sldId="2147483708"/>
            <pc:sldLayoutMk cId="3739795541" sldId="2147483719"/>
          </pc:sldLayoutMkLst>
        </pc:sldLayoutChg>
        <pc:sldLayoutChg chg="mod">
          <pc:chgData name="Manuel Erices G." userId="S::manuel.erices01@alumnos.uach.cl::080ed336-4922-40cf-8200-67b369d8f8a3" providerId="AD" clId="Web-{665F4DBF-55C2-EF23-367D-1F7918ACF4D0}" dt="2024-12-10T03:57:07.964" v="1200"/>
          <pc:sldLayoutMkLst>
            <pc:docMk/>
            <pc:sldMasterMk cId="2168649407" sldId="2147483708"/>
            <pc:sldLayoutMk cId="3898043634" sldId="2147483720"/>
          </pc:sldLayoutMkLst>
        </pc:sldLayoutChg>
        <pc:sldLayoutChg chg="mod">
          <pc:chgData name="Manuel Erices G." userId="S::manuel.erices01@alumnos.uach.cl::080ed336-4922-40cf-8200-67b369d8f8a3" providerId="AD" clId="Web-{665F4DBF-55C2-EF23-367D-1F7918ACF4D0}" dt="2024-12-10T03:57:07.964" v="1200"/>
          <pc:sldLayoutMkLst>
            <pc:docMk/>
            <pc:sldMasterMk cId="2168649407" sldId="2147483708"/>
            <pc:sldLayoutMk cId="2150997206" sldId="2147483721"/>
          </pc:sldLayoutMkLst>
        </pc:sldLayoutChg>
        <pc:sldLayoutChg chg="mod">
          <pc:chgData name="Manuel Erices G." userId="S::manuel.erices01@alumnos.uach.cl::080ed336-4922-40cf-8200-67b369d8f8a3" providerId="AD" clId="Web-{665F4DBF-55C2-EF23-367D-1F7918ACF4D0}" dt="2024-12-10T03:57:07.964" v="1200"/>
          <pc:sldLayoutMkLst>
            <pc:docMk/>
            <pc:sldMasterMk cId="2168649407" sldId="2147483708"/>
            <pc:sldLayoutMk cId="4190292289" sldId="2147483722"/>
          </pc:sldLayoutMkLst>
        </pc:sldLayoutChg>
        <pc:sldLayoutChg chg="mod">
          <pc:chgData name="Manuel Erices G." userId="S::manuel.erices01@alumnos.uach.cl::080ed336-4922-40cf-8200-67b369d8f8a3" providerId="AD" clId="Web-{665F4DBF-55C2-EF23-367D-1F7918ACF4D0}" dt="2024-12-10T03:57:07.964" v="1200"/>
          <pc:sldLayoutMkLst>
            <pc:docMk/>
            <pc:sldMasterMk cId="2168649407" sldId="2147483708"/>
            <pc:sldLayoutMk cId="1911830611" sldId="2147483723"/>
          </pc:sldLayoutMkLst>
        </pc:sldLayoutChg>
        <pc:sldLayoutChg chg="mod">
          <pc:chgData name="Manuel Erices G." userId="S::manuel.erices01@alumnos.uach.cl::080ed336-4922-40cf-8200-67b369d8f8a3" providerId="AD" clId="Web-{665F4DBF-55C2-EF23-367D-1F7918ACF4D0}" dt="2024-12-10T03:57:07.964" v="1200"/>
          <pc:sldLayoutMkLst>
            <pc:docMk/>
            <pc:sldMasterMk cId="2168649407" sldId="2147483708"/>
            <pc:sldLayoutMk cId="3456438428" sldId="2147483724"/>
          </pc:sldLayoutMkLst>
        </pc:sldLayoutChg>
        <pc:sldLayoutChg chg="mod">
          <pc:chgData name="Manuel Erices G." userId="S::manuel.erices01@alumnos.uach.cl::080ed336-4922-40cf-8200-67b369d8f8a3" providerId="AD" clId="Web-{665F4DBF-55C2-EF23-367D-1F7918ACF4D0}" dt="2024-12-10T03:57:07.964" v="1200"/>
          <pc:sldLayoutMkLst>
            <pc:docMk/>
            <pc:sldMasterMk cId="2168649407" sldId="2147483708"/>
            <pc:sldLayoutMk cId="1581663310" sldId="2147483725"/>
          </pc:sldLayoutMkLst>
        </pc:sldLayoutChg>
        <pc:sldLayoutChg chg="mod">
          <pc:chgData name="Manuel Erices G." userId="S::manuel.erices01@alumnos.uach.cl::080ed336-4922-40cf-8200-67b369d8f8a3" providerId="AD" clId="Web-{665F4DBF-55C2-EF23-367D-1F7918ACF4D0}" dt="2024-12-10T03:57:07.964" v="1200"/>
          <pc:sldLayoutMkLst>
            <pc:docMk/>
            <pc:sldMasterMk cId="2168649407" sldId="2147483708"/>
            <pc:sldLayoutMk cId="613685113" sldId="2147483726"/>
          </pc:sldLayoutMkLst>
        </pc:sldLayoutChg>
        <pc:sldLayoutChg chg="mod">
          <pc:chgData name="Manuel Erices G." userId="S::manuel.erices01@alumnos.uach.cl::080ed336-4922-40cf-8200-67b369d8f8a3" providerId="AD" clId="Web-{665F4DBF-55C2-EF23-367D-1F7918ACF4D0}" dt="2024-12-10T03:57:07.964" v="1200"/>
          <pc:sldLayoutMkLst>
            <pc:docMk/>
            <pc:sldMasterMk cId="2168649407" sldId="2147483708"/>
            <pc:sldLayoutMk cId="2862705920" sldId="2147483727"/>
          </pc:sldLayoutMkLst>
        </pc:sldLayoutChg>
        <pc:sldLayoutChg chg="mod">
          <pc:chgData name="Manuel Erices G." userId="S::manuel.erices01@alumnos.uach.cl::080ed336-4922-40cf-8200-67b369d8f8a3" providerId="AD" clId="Web-{665F4DBF-55C2-EF23-367D-1F7918ACF4D0}" dt="2024-12-10T03:57:07.964" v="1200"/>
          <pc:sldLayoutMkLst>
            <pc:docMk/>
            <pc:sldMasterMk cId="2168649407" sldId="2147483708"/>
            <pc:sldLayoutMk cId="1648621083" sldId="2147483728"/>
          </pc:sldLayoutMkLst>
        </pc:sldLayoutChg>
        <pc:sldLayoutChg chg="mod">
          <pc:chgData name="Manuel Erices G." userId="S::manuel.erices01@alumnos.uach.cl::080ed336-4922-40cf-8200-67b369d8f8a3" providerId="AD" clId="Web-{665F4DBF-55C2-EF23-367D-1F7918ACF4D0}" dt="2024-12-10T03:57:07.964" v="1200"/>
          <pc:sldLayoutMkLst>
            <pc:docMk/>
            <pc:sldMasterMk cId="2168649407" sldId="2147483708"/>
            <pc:sldLayoutMk cId="1465289822" sldId="2147483729"/>
          </pc:sldLayoutMkLst>
        </pc:sldLayoutChg>
        <pc:sldLayoutChg chg="mod">
          <pc:chgData name="Manuel Erices G." userId="S::manuel.erices01@alumnos.uach.cl::080ed336-4922-40cf-8200-67b369d8f8a3" providerId="AD" clId="Web-{665F4DBF-55C2-EF23-367D-1F7918ACF4D0}" dt="2024-12-10T03:57:07.964" v="1200"/>
          <pc:sldLayoutMkLst>
            <pc:docMk/>
            <pc:sldMasterMk cId="2168649407" sldId="2147483708"/>
            <pc:sldLayoutMk cId="2596096056" sldId="2147483730"/>
          </pc:sldLayoutMkLst>
        </pc:sldLayoutChg>
        <pc:sldLayoutChg chg="mod">
          <pc:chgData name="Manuel Erices G." userId="S::manuel.erices01@alumnos.uach.cl::080ed336-4922-40cf-8200-67b369d8f8a3" providerId="AD" clId="Web-{665F4DBF-55C2-EF23-367D-1F7918ACF4D0}" dt="2024-12-10T03:57:07.964" v="1200"/>
          <pc:sldLayoutMkLst>
            <pc:docMk/>
            <pc:sldMasterMk cId="2168649407" sldId="2147483708"/>
            <pc:sldLayoutMk cId="2780991680" sldId="2147483731"/>
          </pc:sldLayoutMkLst>
        </pc:sldLayoutChg>
        <pc:sldLayoutChg chg="mod">
          <pc:chgData name="Manuel Erices G." userId="S::manuel.erices01@alumnos.uach.cl::080ed336-4922-40cf-8200-67b369d8f8a3" providerId="AD" clId="Web-{665F4DBF-55C2-EF23-367D-1F7918ACF4D0}" dt="2024-12-10T03:57:07.964" v="1200"/>
          <pc:sldLayoutMkLst>
            <pc:docMk/>
            <pc:sldMasterMk cId="2168649407" sldId="2147483708"/>
            <pc:sldLayoutMk cId="267369698" sldId="2147483732"/>
          </pc:sldLayoutMkLst>
        </pc:sldLayoutChg>
        <pc:sldLayoutChg chg="mod">
          <pc:chgData name="Manuel Erices G." userId="S::manuel.erices01@alumnos.uach.cl::080ed336-4922-40cf-8200-67b369d8f8a3" providerId="AD" clId="Web-{665F4DBF-55C2-EF23-367D-1F7918ACF4D0}" dt="2024-12-10T03:57:07.964" v="1200"/>
          <pc:sldLayoutMkLst>
            <pc:docMk/>
            <pc:sldMasterMk cId="2168649407" sldId="2147483708"/>
            <pc:sldLayoutMk cId="569573515" sldId="2147483733"/>
          </pc:sldLayoutMkLst>
        </pc:sldLayoutChg>
        <pc:sldLayoutChg chg="mod">
          <pc:chgData name="Manuel Erices G." userId="S::manuel.erices01@alumnos.uach.cl::080ed336-4922-40cf-8200-67b369d8f8a3" providerId="AD" clId="Web-{665F4DBF-55C2-EF23-367D-1F7918ACF4D0}" dt="2024-12-10T03:57:07.964" v="1200"/>
          <pc:sldLayoutMkLst>
            <pc:docMk/>
            <pc:sldMasterMk cId="2168649407" sldId="2147483708"/>
            <pc:sldLayoutMk cId="2426149951" sldId="2147483734"/>
          </pc:sldLayoutMkLst>
        </pc:sldLayoutChg>
      </pc:sldMasterChg>
    </pc:docChg>
  </pc:docChgLst>
  <pc:docChgLst>
    <pc:chgData name="Manuel Erices G." userId="080ed336-4922-40cf-8200-67b369d8f8a3" providerId="ADAL" clId="{0F19BAF9-1CDC-4C7A-B2C3-E19A658D1C54}"/>
    <pc:docChg chg="undo custSel addSld modSld">
      <pc:chgData name="Manuel Erices G." userId="080ed336-4922-40cf-8200-67b369d8f8a3" providerId="ADAL" clId="{0F19BAF9-1CDC-4C7A-B2C3-E19A658D1C54}" dt="2024-10-19T03:08:06.470" v="1910" actId="20577"/>
      <pc:docMkLst>
        <pc:docMk/>
      </pc:docMkLst>
      <pc:sldChg chg="modSp mod">
        <pc:chgData name="Manuel Erices G." userId="080ed336-4922-40cf-8200-67b369d8f8a3" providerId="ADAL" clId="{0F19BAF9-1CDC-4C7A-B2C3-E19A658D1C54}" dt="2024-10-19T02:30:31.912" v="1112" actId="20577"/>
        <pc:sldMkLst>
          <pc:docMk/>
          <pc:sldMk cId="3157838214" sldId="256"/>
        </pc:sldMkLst>
        <pc:spChg chg="mod">
          <ac:chgData name="Manuel Erices G." userId="080ed336-4922-40cf-8200-67b369d8f8a3" providerId="ADAL" clId="{0F19BAF9-1CDC-4C7A-B2C3-E19A658D1C54}" dt="2024-10-19T02:30:31.912" v="1112" actId="20577"/>
          <ac:spMkLst>
            <pc:docMk/>
            <pc:sldMk cId="3157838214" sldId="256"/>
            <ac:spMk id="2" creationId="{333169D9-2FE9-48DF-3EBB-BA73F01EA456}"/>
          </ac:spMkLst>
        </pc:spChg>
      </pc:sldChg>
      <pc:sldChg chg="modSp mod">
        <pc:chgData name="Manuel Erices G." userId="080ed336-4922-40cf-8200-67b369d8f8a3" providerId="ADAL" clId="{0F19BAF9-1CDC-4C7A-B2C3-E19A658D1C54}" dt="2024-10-19T03:08:06.470" v="1910" actId="20577"/>
        <pc:sldMkLst>
          <pc:docMk/>
          <pc:sldMk cId="3787168869" sldId="343"/>
        </pc:sldMkLst>
        <pc:spChg chg="mod">
          <ac:chgData name="Manuel Erices G." userId="080ed336-4922-40cf-8200-67b369d8f8a3" providerId="ADAL" clId="{0F19BAF9-1CDC-4C7A-B2C3-E19A658D1C54}" dt="2024-10-19T03:08:06.470" v="1910" actId="20577"/>
          <ac:spMkLst>
            <pc:docMk/>
            <pc:sldMk cId="3787168869" sldId="343"/>
            <ac:spMk id="2" creationId="{3C2EA154-3C7B-9133-D47A-70DA2D26ED1C}"/>
          </ac:spMkLst>
        </pc:spChg>
      </pc:sldChg>
      <pc:sldChg chg="modSp mod">
        <pc:chgData name="Manuel Erices G." userId="080ed336-4922-40cf-8200-67b369d8f8a3" providerId="ADAL" clId="{0F19BAF9-1CDC-4C7A-B2C3-E19A658D1C54}" dt="2024-10-19T02:25:01.980" v="1093" actId="20577"/>
        <pc:sldMkLst>
          <pc:docMk/>
          <pc:sldMk cId="47880970" sldId="344"/>
        </pc:sldMkLst>
        <pc:spChg chg="mod">
          <ac:chgData name="Manuel Erices G." userId="080ed336-4922-40cf-8200-67b369d8f8a3" providerId="ADAL" clId="{0F19BAF9-1CDC-4C7A-B2C3-E19A658D1C54}" dt="2024-10-19T02:25:01.980" v="1093" actId="20577"/>
          <ac:spMkLst>
            <pc:docMk/>
            <pc:sldMk cId="47880970" sldId="344"/>
            <ac:spMk id="2" creationId="{C8395F91-6758-67C4-0849-75DCE02FE2A5}"/>
          </ac:spMkLst>
        </pc:spChg>
      </pc:sldChg>
      <pc:sldChg chg="modSp mod">
        <pc:chgData name="Manuel Erices G." userId="080ed336-4922-40cf-8200-67b369d8f8a3" providerId="ADAL" clId="{0F19BAF9-1CDC-4C7A-B2C3-E19A658D1C54}" dt="2024-10-19T02:42:23.945" v="1569" actId="20577"/>
        <pc:sldMkLst>
          <pc:docMk/>
          <pc:sldMk cId="1300059681" sldId="353"/>
        </pc:sldMkLst>
        <pc:spChg chg="mod">
          <ac:chgData name="Manuel Erices G." userId="080ed336-4922-40cf-8200-67b369d8f8a3" providerId="ADAL" clId="{0F19BAF9-1CDC-4C7A-B2C3-E19A658D1C54}" dt="2024-10-19T02:42:23.945" v="1569" actId="20577"/>
          <ac:spMkLst>
            <pc:docMk/>
            <pc:sldMk cId="1300059681" sldId="353"/>
            <ac:spMk id="2" creationId="{41A73396-B123-7274-CC56-9D0C26D494CA}"/>
          </ac:spMkLst>
        </pc:spChg>
      </pc:sldChg>
      <pc:sldChg chg="modSp add mod">
        <pc:chgData name="Manuel Erices G." userId="080ed336-4922-40cf-8200-67b369d8f8a3" providerId="ADAL" clId="{0F19BAF9-1CDC-4C7A-B2C3-E19A658D1C54}" dt="2024-10-18T22:20:34.009" v="108" actId="20577"/>
        <pc:sldMkLst>
          <pc:docMk/>
          <pc:sldMk cId="3339524893" sldId="357"/>
        </pc:sldMkLst>
      </pc:sldChg>
    </pc:docChg>
  </pc:docChgLst>
  <pc:docChgLst>
    <pc:chgData name="Manuel Erices G." userId="S::manuel.erices01@alumnos.uach.cl::080ed336-4922-40cf-8200-67b369d8f8a3" providerId="AD" clId="Web-{67689DD3-E3EA-101A-4484-F43C3E11A977}"/>
    <pc:docChg chg="addSld delSld modSld">
      <pc:chgData name="Manuel Erices G." userId="S::manuel.erices01@alumnos.uach.cl::080ed336-4922-40cf-8200-67b369d8f8a3" providerId="AD" clId="Web-{67689DD3-E3EA-101A-4484-F43C3E11A977}" dt="2024-10-14T04:52:55.865" v="1026" actId="1076"/>
      <pc:docMkLst>
        <pc:docMk/>
      </pc:docMkLst>
      <pc:sldChg chg="addSp modSp">
        <pc:chgData name="Manuel Erices G." userId="S::manuel.erices01@alumnos.uach.cl::080ed336-4922-40cf-8200-67b369d8f8a3" providerId="AD" clId="Web-{67689DD3-E3EA-101A-4484-F43C3E11A977}" dt="2024-10-13T20:41:04.357" v="698"/>
        <pc:sldMkLst>
          <pc:docMk/>
          <pc:sldMk cId="3787168869" sldId="343"/>
        </pc:sldMkLst>
        <pc:spChg chg="add mod">
          <ac:chgData name="Manuel Erices G." userId="S::manuel.erices01@alumnos.uach.cl::080ed336-4922-40cf-8200-67b369d8f8a3" providerId="AD" clId="Web-{67689DD3-E3EA-101A-4484-F43C3E11A977}" dt="2024-10-13T20:41:04.357" v="698"/>
          <ac:spMkLst>
            <pc:docMk/>
            <pc:sldMk cId="3787168869" sldId="343"/>
            <ac:spMk id="2" creationId="{3C2EA154-3C7B-9133-D47A-70DA2D26ED1C}"/>
          </ac:spMkLst>
        </pc:spChg>
        <pc:spChg chg="mod">
          <ac:chgData name="Manuel Erices G." userId="S::manuel.erices01@alumnos.uach.cl::080ed336-4922-40cf-8200-67b369d8f8a3" providerId="AD" clId="Web-{67689DD3-E3EA-101A-4484-F43C3E11A977}" dt="2024-10-13T17:47:46.938" v="23" actId="20577"/>
          <ac:spMkLst>
            <pc:docMk/>
            <pc:sldMk cId="3787168869" sldId="343"/>
            <ac:spMk id="8" creationId="{66873171-8477-4E4B-A7ED-219D0F50B213}"/>
          </ac:spMkLst>
        </pc:spChg>
      </pc:sldChg>
      <pc:sldChg chg="addSp modSp add replId">
        <pc:chgData name="Manuel Erices G." userId="S::manuel.erices01@alumnos.uach.cl::080ed336-4922-40cf-8200-67b369d8f8a3" providerId="AD" clId="Web-{67689DD3-E3EA-101A-4484-F43C3E11A977}" dt="2024-10-13T21:01:32.471" v="792" actId="1076"/>
        <pc:sldMkLst>
          <pc:docMk/>
          <pc:sldMk cId="47880970" sldId="344"/>
        </pc:sldMkLst>
        <pc:spChg chg="add mod">
          <ac:chgData name="Manuel Erices G." userId="S::manuel.erices01@alumnos.uach.cl::080ed336-4922-40cf-8200-67b369d8f8a3" providerId="AD" clId="Web-{67689DD3-E3EA-101A-4484-F43C3E11A977}" dt="2024-10-13T20:41:54.516" v="737" actId="1076"/>
          <ac:spMkLst>
            <pc:docMk/>
            <pc:sldMk cId="47880970" sldId="344"/>
            <ac:spMk id="2" creationId="{C8395F91-6758-67C4-0849-75DCE02FE2A5}"/>
          </ac:spMkLst>
        </pc:spChg>
        <pc:spChg chg="add mod">
          <ac:chgData name="Manuel Erices G." userId="S::manuel.erices01@alumnos.uach.cl::080ed336-4922-40cf-8200-67b369d8f8a3" providerId="AD" clId="Web-{67689DD3-E3EA-101A-4484-F43C3E11A977}" dt="2024-10-13T20:54:40.037" v="752" actId="20577"/>
          <ac:spMkLst>
            <pc:docMk/>
            <pc:sldMk cId="47880970" sldId="344"/>
            <ac:spMk id="3" creationId="{FE99AF0F-4B25-0CE6-878D-906CAD5EFEFF}"/>
          </ac:spMkLst>
        </pc:spChg>
        <pc:spChg chg="mod">
          <ac:chgData name="Manuel Erices G." userId="S::manuel.erices01@alumnos.uach.cl::080ed336-4922-40cf-8200-67b369d8f8a3" providerId="AD" clId="Web-{67689DD3-E3EA-101A-4484-F43C3E11A977}" dt="2024-10-13T20:41:17.998" v="706" actId="20577"/>
          <ac:spMkLst>
            <pc:docMk/>
            <pc:sldMk cId="47880970" sldId="344"/>
            <ac:spMk id="8" creationId="{66873171-8477-4E4B-A7ED-219D0F50B213}"/>
          </ac:spMkLst>
        </pc:spChg>
      </pc:sldChg>
      <pc:sldChg chg="new del">
        <pc:chgData name="Manuel Erices G." userId="S::manuel.erices01@alumnos.uach.cl::080ed336-4922-40cf-8200-67b369d8f8a3" providerId="AD" clId="Web-{67689DD3-E3EA-101A-4484-F43C3E11A977}" dt="2024-10-13T17:45:11.731" v="3"/>
        <pc:sldMkLst>
          <pc:docMk/>
          <pc:sldMk cId="317698678" sldId="344"/>
        </pc:sldMkLst>
      </pc:sldChg>
      <pc:sldChg chg="addSp delSp modSp add replId">
        <pc:chgData name="Manuel Erices G." userId="S::manuel.erices01@alumnos.uach.cl::080ed336-4922-40cf-8200-67b369d8f8a3" providerId="AD" clId="Web-{67689DD3-E3EA-101A-4484-F43C3E11A977}" dt="2024-10-14T04:38:14.166" v="897" actId="1076"/>
        <pc:sldMkLst>
          <pc:docMk/>
          <pc:sldMk cId="2482093268" sldId="345"/>
        </pc:sldMkLst>
      </pc:sldChg>
      <pc:sldChg chg="addSp modSp add replId">
        <pc:chgData name="Manuel Erices G." userId="S::manuel.erices01@alumnos.uach.cl::080ed336-4922-40cf-8200-67b369d8f8a3" providerId="AD" clId="Web-{67689DD3-E3EA-101A-4484-F43C3E11A977}" dt="2024-10-14T04:52:55.865" v="1026" actId="1076"/>
        <pc:sldMkLst>
          <pc:docMk/>
          <pc:sldMk cId="3633491542" sldId="346"/>
        </pc:sldMkLst>
      </pc:sldChg>
      <pc:sldChg chg="add replId">
        <pc:chgData name="Manuel Erices G." userId="S::manuel.erices01@alumnos.uach.cl::080ed336-4922-40cf-8200-67b369d8f8a3" providerId="AD" clId="Web-{67689DD3-E3EA-101A-4484-F43C3E11A977}" dt="2024-10-13T17:45:16.903" v="7"/>
        <pc:sldMkLst>
          <pc:docMk/>
          <pc:sldMk cId="2079969344" sldId="347"/>
        </pc:sldMkLst>
      </pc:sldChg>
      <pc:sldChg chg="add replId">
        <pc:chgData name="Manuel Erices G." userId="S::manuel.erices01@alumnos.uach.cl::080ed336-4922-40cf-8200-67b369d8f8a3" providerId="AD" clId="Web-{67689DD3-E3EA-101A-4484-F43C3E11A977}" dt="2024-10-13T17:45:17.043" v="8"/>
        <pc:sldMkLst>
          <pc:docMk/>
          <pc:sldMk cId="1926522769" sldId="348"/>
        </pc:sldMkLst>
      </pc:sldChg>
      <pc:sldChg chg="add replId">
        <pc:chgData name="Manuel Erices G." userId="S::manuel.erices01@alumnos.uach.cl::080ed336-4922-40cf-8200-67b369d8f8a3" providerId="AD" clId="Web-{67689DD3-E3EA-101A-4484-F43C3E11A977}" dt="2024-10-13T17:45:17.215" v="9"/>
        <pc:sldMkLst>
          <pc:docMk/>
          <pc:sldMk cId="1152154858" sldId="349"/>
        </pc:sldMkLst>
      </pc:sldChg>
      <pc:sldChg chg="add replId">
        <pc:chgData name="Manuel Erices G." userId="S::manuel.erices01@alumnos.uach.cl::080ed336-4922-40cf-8200-67b369d8f8a3" providerId="AD" clId="Web-{67689DD3-E3EA-101A-4484-F43C3E11A977}" dt="2024-10-13T17:45:18.231" v="10"/>
        <pc:sldMkLst>
          <pc:docMk/>
          <pc:sldMk cId="1500205840" sldId="350"/>
        </pc:sldMkLst>
      </pc:sldChg>
      <pc:sldChg chg="add replId">
        <pc:chgData name="Manuel Erices G." userId="S::manuel.erices01@alumnos.uach.cl::080ed336-4922-40cf-8200-67b369d8f8a3" providerId="AD" clId="Web-{67689DD3-E3EA-101A-4484-F43C3E11A977}" dt="2024-10-13T17:45:18.403" v="11"/>
        <pc:sldMkLst>
          <pc:docMk/>
          <pc:sldMk cId="4162390217" sldId="351"/>
        </pc:sldMkLst>
      </pc:sldChg>
      <pc:sldChg chg="addSp modSp add replId">
        <pc:chgData name="Manuel Erices G." userId="S::manuel.erices01@alumnos.uach.cl::080ed336-4922-40cf-8200-67b369d8f8a3" providerId="AD" clId="Web-{67689DD3-E3EA-101A-4484-F43C3E11A977}" dt="2024-10-14T04:45:54.321" v="985"/>
        <pc:sldMkLst>
          <pc:docMk/>
          <pc:sldMk cId="661410368" sldId="352"/>
        </pc:sldMkLst>
      </pc:sldChg>
      <pc:sldChg chg="add del replId">
        <pc:chgData name="Manuel Erices G." userId="S::manuel.erices01@alumnos.uach.cl::080ed336-4922-40cf-8200-67b369d8f8a3" providerId="AD" clId="Web-{67689DD3-E3EA-101A-4484-F43C3E11A977}" dt="2024-10-13T20:24:12.538" v="185"/>
        <pc:sldMkLst>
          <pc:docMk/>
          <pc:sldMk cId="531776443" sldId="353"/>
        </pc:sldMkLst>
      </pc:sldChg>
      <pc:sldChg chg="addSp modSp add replId">
        <pc:chgData name="Manuel Erices G." userId="S::manuel.erices01@alumnos.uach.cl::080ed336-4922-40cf-8200-67b369d8f8a3" providerId="AD" clId="Web-{67689DD3-E3EA-101A-4484-F43C3E11A977}" dt="2024-10-13T20:30:14.406" v="246" actId="1076"/>
        <pc:sldMkLst>
          <pc:docMk/>
          <pc:sldMk cId="1300059681" sldId="353"/>
        </pc:sldMkLst>
        <pc:spChg chg="add mod">
          <ac:chgData name="Manuel Erices G." userId="S::manuel.erices01@alumnos.uach.cl::080ed336-4922-40cf-8200-67b369d8f8a3" providerId="AD" clId="Web-{67689DD3-E3EA-101A-4484-F43C3E11A977}" dt="2024-10-13T20:30:14.406" v="246" actId="1076"/>
          <ac:spMkLst>
            <pc:docMk/>
            <pc:sldMk cId="1300059681" sldId="353"/>
            <ac:spMk id="2" creationId="{41A73396-B123-7274-CC56-9D0C26D494CA}"/>
          </ac:spMkLst>
        </pc:spChg>
        <pc:spChg chg="mod">
          <ac:chgData name="Manuel Erices G." userId="S::manuel.erices01@alumnos.uach.cl::080ed336-4922-40cf-8200-67b369d8f8a3" providerId="AD" clId="Web-{67689DD3-E3EA-101A-4484-F43C3E11A977}" dt="2024-10-13T20:24:20.726" v="188" actId="20577"/>
          <ac:spMkLst>
            <pc:docMk/>
            <pc:sldMk cId="1300059681" sldId="353"/>
            <ac:spMk id="8" creationId="{66873171-8477-4E4B-A7ED-219D0F50B213}"/>
          </ac:spMkLst>
        </pc:spChg>
      </pc:sldChg>
      <pc:sldChg chg="new del">
        <pc:chgData name="Manuel Erices G." userId="S::manuel.erices01@alumnos.uach.cl::080ed336-4922-40cf-8200-67b369d8f8a3" providerId="AD" clId="Web-{67689DD3-E3EA-101A-4484-F43C3E11A977}" dt="2024-10-14T04:50:01.635" v="995"/>
        <pc:sldMkLst>
          <pc:docMk/>
          <pc:sldMk cId="407198524" sldId="354"/>
        </pc:sldMkLst>
      </pc:sldChg>
    </pc:docChg>
  </pc:docChgLst>
  <pc:docChgLst>
    <pc:chgData name="Manuel Erices G." userId="S::manuel.erices01@alumnos.uach.cl::080ed336-4922-40cf-8200-67b369d8f8a3" providerId="AD" clId="Web-{FEC109A9-8E39-447A-B3AB-5C73BF39B141}"/>
    <pc:docChg chg="modSld">
      <pc:chgData name="Manuel Erices G." userId="S::manuel.erices01@alumnos.uach.cl::080ed336-4922-40cf-8200-67b369d8f8a3" providerId="AD" clId="Web-{FEC109A9-8E39-447A-B3AB-5C73BF39B141}" dt="2024-10-21T17:57:08.213" v="59"/>
      <pc:docMkLst>
        <pc:docMk/>
      </pc:docMkLst>
      <pc:sldChg chg="modNotes">
        <pc:chgData name="Manuel Erices G." userId="S::manuel.erices01@alumnos.uach.cl::080ed336-4922-40cf-8200-67b369d8f8a3" providerId="AD" clId="Web-{FEC109A9-8E39-447A-B3AB-5C73BF39B141}" dt="2024-10-21T17:56:32.759" v="5"/>
        <pc:sldMkLst>
          <pc:docMk/>
          <pc:sldMk cId="3157838214" sldId="256"/>
        </pc:sldMkLst>
      </pc:sldChg>
      <pc:sldChg chg="modNotes">
        <pc:chgData name="Manuel Erices G." userId="S::manuel.erices01@alumnos.uach.cl::080ed336-4922-40cf-8200-67b369d8f8a3" providerId="AD" clId="Web-{FEC109A9-8E39-447A-B3AB-5C73BF39B141}" dt="2024-10-21T17:56:35.306" v="8"/>
        <pc:sldMkLst>
          <pc:docMk/>
          <pc:sldMk cId="1351003463" sldId="337"/>
        </pc:sldMkLst>
      </pc:sldChg>
      <pc:sldChg chg="modNotes">
        <pc:chgData name="Manuel Erices G." userId="S::manuel.erices01@alumnos.uach.cl::080ed336-4922-40cf-8200-67b369d8f8a3" providerId="AD" clId="Web-{FEC109A9-8E39-447A-B3AB-5C73BF39B141}" dt="2024-10-21T17:56:40.869" v="14"/>
        <pc:sldMkLst>
          <pc:docMk/>
          <pc:sldMk cId="3787168869" sldId="343"/>
        </pc:sldMkLst>
      </pc:sldChg>
      <pc:sldChg chg="modNotes">
        <pc:chgData name="Manuel Erices G." userId="S::manuel.erices01@alumnos.uach.cl::080ed336-4922-40cf-8200-67b369d8f8a3" providerId="AD" clId="Web-{FEC109A9-8E39-447A-B3AB-5C73BF39B141}" dt="2024-10-21T17:56:46.822" v="27"/>
        <pc:sldMkLst>
          <pc:docMk/>
          <pc:sldMk cId="47880970" sldId="344"/>
        </pc:sldMkLst>
      </pc:sldChg>
      <pc:sldChg chg="modNotes">
        <pc:chgData name="Manuel Erices G." userId="S::manuel.erices01@alumnos.uach.cl::080ed336-4922-40cf-8200-67b369d8f8a3" providerId="AD" clId="Web-{FEC109A9-8E39-447A-B3AB-5C73BF39B141}" dt="2024-10-21T17:56:38.009" v="11"/>
        <pc:sldMkLst>
          <pc:docMk/>
          <pc:sldMk cId="1300059681" sldId="353"/>
        </pc:sldMkLst>
      </pc:sldChg>
      <pc:sldChg chg="modNotes">
        <pc:chgData name="Manuel Erices G." userId="S::manuel.erices01@alumnos.uach.cl::080ed336-4922-40cf-8200-67b369d8f8a3" providerId="AD" clId="Web-{FEC109A9-8E39-447A-B3AB-5C73BF39B141}" dt="2024-10-21T17:56:52.963" v="37"/>
        <pc:sldMkLst>
          <pc:docMk/>
          <pc:sldMk cId="1492897482" sldId="358"/>
        </pc:sldMkLst>
      </pc:sldChg>
      <pc:sldChg chg="modNotes">
        <pc:chgData name="Manuel Erices G." userId="S::manuel.erices01@alumnos.uach.cl::080ed336-4922-40cf-8200-67b369d8f8a3" providerId="AD" clId="Web-{FEC109A9-8E39-447A-B3AB-5C73BF39B141}" dt="2024-10-21T17:57:00.229" v="49"/>
        <pc:sldMkLst>
          <pc:docMk/>
          <pc:sldMk cId="2969036044" sldId="359"/>
        </pc:sldMkLst>
      </pc:sldChg>
      <pc:sldChg chg="modNotes">
        <pc:chgData name="Manuel Erices G." userId="S::manuel.erices01@alumnos.uach.cl::080ed336-4922-40cf-8200-67b369d8f8a3" providerId="AD" clId="Web-{FEC109A9-8E39-447A-B3AB-5C73BF39B141}" dt="2024-10-21T17:57:02.713" v="53"/>
        <pc:sldMkLst>
          <pc:docMk/>
          <pc:sldMk cId="2146901196" sldId="360"/>
        </pc:sldMkLst>
      </pc:sldChg>
      <pc:sldChg chg="modNotes">
        <pc:chgData name="Manuel Erices G." userId="S::manuel.erices01@alumnos.uach.cl::080ed336-4922-40cf-8200-67b369d8f8a3" providerId="AD" clId="Web-{FEC109A9-8E39-447A-B3AB-5C73BF39B141}" dt="2024-10-21T17:57:05.932" v="56"/>
        <pc:sldMkLst>
          <pc:docMk/>
          <pc:sldMk cId="696372154" sldId="361"/>
        </pc:sldMkLst>
      </pc:sldChg>
      <pc:sldChg chg="modNotes">
        <pc:chgData name="Manuel Erices G." userId="S::manuel.erices01@alumnos.uach.cl::080ed336-4922-40cf-8200-67b369d8f8a3" providerId="AD" clId="Web-{FEC109A9-8E39-447A-B3AB-5C73BF39B141}" dt="2024-10-21T17:57:08.213" v="59"/>
        <pc:sldMkLst>
          <pc:docMk/>
          <pc:sldMk cId="1891216551" sldId="362"/>
        </pc:sldMkLst>
      </pc:sldChg>
    </pc:docChg>
  </pc:docChgLst>
  <pc:docChgLst>
    <pc:chgData name="Manuel Erices G." userId="080ed336-4922-40cf-8200-67b369d8f8a3" providerId="ADAL" clId="{FA700F91-29D4-49A3-9AC5-AEC175F3F71A}"/>
    <pc:docChg chg="undo custSel addSld delSld modSld">
      <pc:chgData name="Manuel Erices G." userId="080ed336-4922-40cf-8200-67b369d8f8a3" providerId="ADAL" clId="{FA700F91-29D4-49A3-9AC5-AEC175F3F71A}" dt="2024-10-20T06:17:14.250" v="3919" actId="20577"/>
      <pc:docMkLst>
        <pc:docMk/>
      </pc:docMkLst>
      <pc:sldChg chg="modSp mod">
        <pc:chgData name="Manuel Erices G." userId="080ed336-4922-40cf-8200-67b369d8f8a3" providerId="ADAL" clId="{FA700F91-29D4-49A3-9AC5-AEC175F3F71A}" dt="2024-10-19T19:23:31.442" v="0" actId="115"/>
        <pc:sldMkLst>
          <pc:docMk/>
          <pc:sldMk cId="3157838214" sldId="256"/>
        </pc:sldMkLst>
        <pc:spChg chg="mod">
          <ac:chgData name="Manuel Erices G." userId="080ed336-4922-40cf-8200-67b369d8f8a3" providerId="ADAL" clId="{FA700F91-29D4-49A3-9AC5-AEC175F3F71A}" dt="2024-10-19T19:23:31.442" v="0" actId="115"/>
          <ac:spMkLst>
            <pc:docMk/>
            <pc:sldMk cId="3157838214" sldId="256"/>
            <ac:spMk id="2" creationId="{333169D9-2FE9-48DF-3EBB-BA73F01EA456}"/>
          </ac:spMkLst>
        </pc:spChg>
      </pc:sldChg>
      <pc:sldChg chg="modSp mod">
        <pc:chgData name="Manuel Erices G." userId="080ed336-4922-40cf-8200-67b369d8f8a3" providerId="ADAL" clId="{FA700F91-29D4-49A3-9AC5-AEC175F3F71A}" dt="2024-10-20T06:17:14.250" v="3919" actId="20577"/>
        <pc:sldMkLst>
          <pc:docMk/>
          <pc:sldMk cId="1351003463" sldId="337"/>
        </pc:sldMkLst>
        <pc:spChg chg="mod">
          <ac:chgData name="Manuel Erices G." userId="080ed336-4922-40cf-8200-67b369d8f8a3" providerId="ADAL" clId="{FA700F91-29D4-49A3-9AC5-AEC175F3F71A}" dt="2024-10-20T06:17:14.250" v="3919" actId="20577"/>
          <ac:spMkLst>
            <pc:docMk/>
            <pc:sldMk cId="1351003463" sldId="337"/>
            <ac:spMk id="5" creationId="{17D05D86-1B15-6F91-5EFA-74E99D3C9EC7}"/>
          </ac:spMkLst>
        </pc:spChg>
      </pc:sldChg>
      <pc:sldChg chg="addSp modSp mod">
        <pc:chgData name="Manuel Erices G." userId="080ed336-4922-40cf-8200-67b369d8f8a3" providerId="ADAL" clId="{FA700F91-29D4-49A3-9AC5-AEC175F3F71A}" dt="2024-10-20T04:22:34.452" v="2312" actId="1076"/>
        <pc:sldMkLst>
          <pc:docMk/>
          <pc:sldMk cId="3787168869" sldId="343"/>
        </pc:sldMkLst>
        <pc:spChg chg="mod">
          <ac:chgData name="Manuel Erices G." userId="080ed336-4922-40cf-8200-67b369d8f8a3" providerId="ADAL" clId="{FA700F91-29D4-49A3-9AC5-AEC175F3F71A}" dt="2024-10-20T04:21:38.306" v="2263" actId="1076"/>
          <ac:spMkLst>
            <pc:docMk/>
            <pc:sldMk cId="3787168869" sldId="343"/>
            <ac:spMk id="2" creationId="{3C2EA154-3C7B-9133-D47A-70DA2D26ED1C}"/>
          </ac:spMkLst>
        </pc:spChg>
        <pc:spChg chg="add mod">
          <ac:chgData name="Manuel Erices G." userId="080ed336-4922-40cf-8200-67b369d8f8a3" providerId="ADAL" clId="{FA700F91-29D4-49A3-9AC5-AEC175F3F71A}" dt="2024-10-20T04:22:34.452" v="2312" actId="1076"/>
          <ac:spMkLst>
            <pc:docMk/>
            <pc:sldMk cId="3787168869" sldId="343"/>
            <ac:spMk id="9" creationId="{E405EE59-E143-4E49-AA0A-541682253F12}"/>
          </ac:spMkLst>
        </pc:spChg>
      </pc:sldChg>
      <pc:sldChg chg="addSp delSp modSp mod">
        <pc:chgData name="Manuel Erices G." userId="080ed336-4922-40cf-8200-67b369d8f8a3" providerId="ADAL" clId="{FA700F91-29D4-49A3-9AC5-AEC175F3F71A}" dt="2024-10-20T04:22:06.617" v="2281" actId="20577"/>
        <pc:sldMkLst>
          <pc:docMk/>
          <pc:sldMk cId="47880970" sldId="344"/>
        </pc:sldMkLst>
        <pc:spChg chg="mod">
          <ac:chgData name="Manuel Erices G." userId="080ed336-4922-40cf-8200-67b369d8f8a3" providerId="ADAL" clId="{FA700F91-29D4-49A3-9AC5-AEC175F3F71A}" dt="2024-10-20T03:46:48.633" v="1485" actId="1076"/>
          <ac:spMkLst>
            <pc:docMk/>
            <pc:sldMk cId="47880970" sldId="344"/>
            <ac:spMk id="3" creationId="{FE99AF0F-4B25-0CE6-878D-906CAD5EFEFF}"/>
          </ac:spMkLst>
        </pc:spChg>
        <pc:spChg chg="mod">
          <ac:chgData name="Manuel Erices G." userId="080ed336-4922-40cf-8200-67b369d8f8a3" providerId="ADAL" clId="{FA700F91-29D4-49A3-9AC5-AEC175F3F71A}" dt="2024-10-20T03:41:55.730" v="1331" actId="1076"/>
          <ac:spMkLst>
            <pc:docMk/>
            <pc:sldMk cId="47880970" sldId="344"/>
            <ac:spMk id="7" creationId="{9E24D1F9-F400-48AE-84B1-3148D2A2C850}"/>
          </ac:spMkLst>
        </pc:spChg>
        <pc:spChg chg="add mod">
          <ac:chgData name="Manuel Erices G." userId="080ed336-4922-40cf-8200-67b369d8f8a3" providerId="ADAL" clId="{FA700F91-29D4-49A3-9AC5-AEC175F3F71A}" dt="2024-10-20T04:21:57.982" v="2273" actId="20577"/>
          <ac:spMkLst>
            <pc:docMk/>
            <pc:sldMk cId="47880970" sldId="344"/>
            <ac:spMk id="10" creationId="{3074D812-FD70-411E-9B74-6D8A77F4C49E}"/>
          </ac:spMkLst>
        </pc:spChg>
        <pc:spChg chg="add mod">
          <ac:chgData name="Manuel Erices G." userId="080ed336-4922-40cf-8200-67b369d8f8a3" providerId="ADAL" clId="{FA700F91-29D4-49A3-9AC5-AEC175F3F71A}" dt="2024-10-20T04:22:02.140" v="2277" actId="20577"/>
          <ac:spMkLst>
            <pc:docMk/>
            <pc:sldMk cId="47880970" sldId="344"/>
            <ac:spMk id="14" creationId="{9F9ABF6F-0A9B-4949-B8F7-EE353D9F238F}"/>
          </ac:spMkLst>
        </pc:spChg>
        <pc:picChg chg="add mod">
          <ac:chgData name="Manuel Erices G." userId="080ed336-4922-40cf-8200-67b369d8f8a3" providerId="ADAL" clId="{FA700F91-29D4-49A3-9AC5-AEC175F3F71A}" dt="2024-10-20T03:35:30.054" v="1250" actId="1076"/>
          <ac:picMkLst>
            <pc:docMk/>
            <pc:sldMk cId="47880970" sldId="344"/>
            <ac:picMk id="9" creationId="{04B42FB5-BA21-442C-ADFE-197BC8B87E50}"/>
          </ac:picMkLst>
        </pc:picChg>
        <pc:picChg chg="add mod">
          <ac:chgData name="Manuel Erices G." userId="080ed336-4922-40cf-8200-67b369d8f8a3" providerId="ADAL" clId="{FA700F91-29D4-49A3-9AC5-AEC175F3F71A}" dt="2024-10-20T03:42:51.400" v="1397" actId="1076"/>
          <ac:picMkLst>
            <pc:docMk/>
            <pc:sldMk cId="47880970" sldId="344"/>
            <ac:picMk id="12" creationId="{7BB187DD-8249-4CDA-BE05-110F45D3C4DC}"/>
          </ac:picMkLst>
        </pc:picChg>
      </pc:sldChg>
      <pc:sldChg chg="del">
        <pc:chgData name="Manuel Erices G." userId="080ed336-4922-40cf-8200-67b369d8f8a3" providerId="ADAL" clId="{FA700F91-29D4-49A3-9AC5-AEC175F3F71A}" dt="2024-10-20T02:30:00.277" v="997" actId="47"/>
        <pc:sldMkLst>
          <pc:docMk/>
          <pc:sldMk cId="2482093268" sldId="345"/>
        </pc:sldMkLst>
      </pc:sldChg>
      <pc:sldChg chg="del">
        <pc:chgData name="Manuel Erices G." userId="080ed336-4922-40cf-8200-67b369d8f8a3" providerId="ADAL" clId="{FA700F91-29D4-49A3-9AC5-AEC175F3F71A}" dt="2024-10-20T02:29:59.565" v="996" actId="47"/>
        <pc:sldMkLst>
          <pc:docMk/>
          <pc:sldMk cId="3633491542" sldId="346"/>
        </pc:sldMkLst>
      </pc:sldChg>
      <pc:sldChg chg="del">
        <pc:chgData name="Manuel Erices G." userId="080ed336-4922-40cf-8200-67b369d8f8a3" providerId="ADAL" clId="{FA700F91-29D4-49A3-9AC5-AEC175F3F71A}" dt="2024-10-20T02:29:58.999" v="995" actId="47"/>
        <pc:sldMkLst>
          <pc:docMk/>
          <pc:sldMk cId="2079969344" sldId="347"/>
        </pc:sldMkLst>
      </pc:sldChg>
      <pc:sldChg chg="del">
        <pc:chgData name="Manuel Erices G." userId="080ed336-4922-40cf-8200-67b369d8f8a3" providerId="ADAL" clId="{FA700F91-29D4-49A3-9AC5-AEC175F3F71A}" dt="2024-10-20T02:29:58.472" v="994" actId="47"/>
        <pc:sldMkLst>
          <pc:docMk/>
          <pc:sldMk cId="1926522769" sldId="348"/>
        </pc:sldMkLst>
      </pc:sldChg>
      <pc:sldChg chg="del">
        <pc:chgData name="Manuel Erices G." userId="080ed336-4922-40cf-8200-67b369d8f8a3" providerId="ADAL" clId="{FA700F91-29D4-49A3-9AC5-AEC175F3F71A}" dt="2024-10-20T02:29:58.116" v="993" actId="47"/>
        <pc:sldMkLst>
          <pc:docMk/>
          <pc:sldMk cId="1152154858" sldId="349"/>
        </pc:sldMkLst>
      </pc:sldChg>
      <pc:sldChg chg="del">
        <pc:chgData name="Manuel Erices G." userId="080ed336-4922-40cf-8200-67b369d8f8a3" providerId="ADAL" clId="{FA700F91-29D4-49A3-9AC5-AEC175F3F71A}" dt="2024-10-20T02:29:57.765" v="992" actId="47"/>
        <pc:sldMkLst>
          <pc:docMk/>
          <pc:sldMk cId="1500205840" sldId="350"/>
        </pc:sldMkLst>
      </pc:sldChg>
      <pc:sldChg chg="del">
        <pc:chgData name="Manuel Erices G." userId="080ed336-4922-40cf-8200-67b369d8f8a3" providerId="ADAL" clId="{FA700F91-29D4-49A3-9AC5-AEC175F3F71A}" dt="2024-10-20T02:29:57.389" v="991" actId="47"/>
        <pc:sldMkLst>
          <pc:docMk/>
          <pc:sldMk cId="4162390217" sldId="351"/>
        </pc:sldMkLst>
      </pc:sldChg>
      <pc:sldChg chg="del">
        <pc:chgData name="Manuel Erices G." userId="080ed336-4922-40cf-8200-67b369d8f8a3" providerId="ADAL" clId="{FA700F91-29D4-49A3-9AC5-AEC175F3F71A}" dt="2024-10-20T02:29:55.128" v="989" actId="47"/>
        <pc:sldMkLst>
          <pc:docMk/>
          <pc:sldMk cId="661410368" sldId="352"/>
        </pc:sldMkLst>
      </pc:sldChg>
      <pc:sldChg chg="modSp mod">
        <pc:chgData name="Manuel Erices G." userId="080ed336-4922-40cf-8200-67b369d8f8a3" providerId="ADAL" clId="{FA700F91-29D4-49A3-9AC5-AEC175F3F71A}" dt="2024-10-20T06:17:12.582" v="3918" actId="20577"/>
        <pc:sldMkLst>
          <pc:docMk/>
          <pc:sldMk cId="1300059681" sldId="353"/>
        </pc:sldMkLst>
        <pc:spChg chg="mod">
          <ac:chgData name="Manuel Erices G." userId="080ed336-4922-40cf-8200-67b369d8f8a3" providerId="ADAL" clId="{FA700F91-29D4-49A3-9AC5-AEC175F3F71A}" dt="2024-10-20T06:17:12.582" v="3918" actId="20577"/>
          <ac:spMkLst>
            <pc:docMk/>
            <pc:sldMk cId="1300059681" sldId="353"/>
            <ac:spMk id="8" creationId="{66873171-8477-4E4B-A7ED-219D0F50B213}"/>
          </ac:spMkLst>
        </pc:spChg>
      </pc:sldChg>
      <pc:sldChg chg="del">
        <pc:chgData name="Manuel Erices G." userId="080ed336-4922-40cf-8200-67b369d8f8a3" providerId="ADAL" clId="{FA700F91-29D4-49A3-9AC5-AEC175F3F71A}" dt="2024-10-20T02:29:56.962" v="990" actId="47"/>
        <pc:sldMkLst>
          <pc:docMk/>
          <pc:sldMk cId="4178681989" sldId="354"/>
        </pc:sldMkLst>
      </pc:sldChg>
      <pc:sldChg chg="del">
        <pc:chgData name="Manuel Erices G." userId="080ed336-4922-40cf-8200-67b369d8f8a3" providerId="ADAL" clId="{FA700F91-29D4-49A3-9AC5-AEC175F3F71A}" dt="2024-10-20T02:29:54.472" v="987" actId="47"/>
        <pc:sldMkLst>
          <pc:docMk/>
          <pc:sldMk cId="907415857" sldId="355"/>
        </pc:sldMkLst>
      </pc:sldChg>
      <pc:sldChg chg="del">
        <pc:chgData name="Manuel Erices G." userId="080ed336-4922-40cf-8200-67b369d8f8a3" providerId="ADAL" clId="{FA700F91-29D4-49A3-9AC5-AEC175F3F71A}" dt="2024-10-20T02:29:54.778" v="988" actId="47"/>
        <pc:sldMkLst>
          <pc:docMk/>
          <pc:sldMk cId="1554028934" sldId="356"/>
        </pc:sldMkLst>
      </pc:sldChg>
      <pc:sldChg chg="del">
        <pc:chgData name="Manuel Erices G." userId="080ed336-4922-40cf-8200-67b369d8f8a3" providerId="ADAL" clId="{FA700F91-29D4-49A3-9AC5-AEC175F3F71A}" dt="2024-10-20T06:09:30.570" v="3050" actId="47"/>
        <pc:sldMkLst>
          <pc:docMk/>
          <pc:sldMk cId="3339524893" sldId="357"/>
        </pc:sldMkLst>
      </pc:sldChg>
      <pc:sldChg chg="addSp modSp add mod">
        <pc:chgData name="Manuel Erices G." userId="080ed336-4922-40cf-8200-67b369d8f8a3" providerId="ADAL" clId="{FA700F91-29D4-49A3-9AC5-AEC175F3F71A}" dt="2024-10-20T04:29:17.407" v="2769" actId="1076"/>
        <pc:sldMkLst>
          <pc:docMk/>
          <pc:sldMk cId="1492897482" sldId="358"/>
        </pc:sldMkLst>
        <pc:spChg chg="add mod">
          <ac:chgData name="Manuel Erices G." userId="080ed336-4922-40cf-8200-67b369d8f8a3" providerId="ADAL" clId="{FA700F91-29D4-49A3-9AC5-AEC175F3F71A}" dt="2024-10-20T04:29:06.697" v="2767" actId="403"/>
          <ac:spMkLst>
            <pc:docMk/>
            <pc:sldMk cId="1492897482" sldId="358"/>
            <ac:spMk id="2" creationId="{E6B5C5A8-31CE-4E3B-B9C3-28FF83AB6A51}"/>
          </ac:spMkLst>
        </pc:spChg>
        <pc:spChg chg="add mod">
          <ac:chgData name="Manuel Erices G." userId="080ed336-4922-40cf-8200-67b369d8f8a3" providerId="ADAL" clId="{FA700F91-29D4-49A3-9AC5-AEC175F3F71A}" dt="2024-10-20T04:24:58.190" v="2442" actId="1076"/>
          <ac:spMkLst>
            <pc:docMk/>
            <pc:sldMk cId="1492897482" sldId="358"/>
            <ac:spMk id="6" creationId="{F15B1CCD-A588-4BF8-945A-462B1238465B}"/>
          </ac:spMkLst>
        </pc:spChg>
        <pc:spChg chg="mod">
          <ac:chgData name="Manuel Erices G." userId="080ed336-4922-40cf-8200-67b369d8f8a3" providerId="ADAL" clId="{FA700F91-29D4-49A3-9AC5-AEC175F3F71A}" dt="2024-10-20T03:45:58.257" v="1456" actId="20577"/>
          <ac:spMkLst>
            <pc:docMk/>
            <pc:sldMk cId="1492897482" sldId="358"/>
            <ac:spMk id="8" creationId="{66873171-8477-4E4B-A7ED-219D0F50B213}"/>
          </ac:spMkLst>
        </pc:spChg>
        <pc:spChg chg="add mod">
          <ac:chgData name="Manuel Erices G." userId="080ed336-4922-40cf-8200-67b369d8f8a3" providerId="ADAL" clId="{FA700F91-29D4-49A3-9AC5-AEC175F3F71A}" dt="2024-10-20T04:24:50.580" v="2439" actId="1076"/>
          <ac:spMkLst>
            <pc:docMk/>
            <pc:sldMk cId="1492897482" sldId="358"/>
            <ac:spMk id="9" creationId="{3F360A30-D96A-498C-92AB-A609E83470D3}"/>
          </ac:spMkLst>
        </pc:spChg>
        <pc:picChg chg="add mod">
          <ac:chgData name="Manuel Erices G." userId="080ed336-4922-40cf-8200-67b369d8f8a3" providerId="ADAL" clId="{FA700F91-29D4-49A3-9AC5-AEC175F3F71A}" dt="2024-10-20T04:29:17.407" v="2769" actId="1076"/>
          <ac:picMkLst>
            <pc:docMk/>
            <pc:sldMk cId="1492897482" sldId="358"/>
            <ac:picMk id="4" creationId="{336ECFAB-B7DE-4666-9099-6C47858D6E06}"/>
          </ac:picMkLst>
        </pc:picChg>
      </pc:sldChg>
      <pc:sldChg chg="addSp delSp modSp add mod">
        <pc:chgData name="Manuel Erices G." userId="080ed336-4922-40cf-8200-67b369d8f8a3" providerId="ADAL" clId="{FA700F91-29D4-49A3-9AC5-AEC175F3F71A}" dt="2024-10-20T06:07:53.914" v="3006" actId="1076"/>
        <pc:sldMkLst>
          <pc:docMk/>
          <pc:sldMk cId="2969036044" sldId="359"/>
        </pc:sldMkLst>
        <pc:spChg chg="mod">
          <ac:chgData name="Manuel Erices G." userId="080ed336-4922-40cf-8200-67b369d8f8a3" providerId="ADAL" clId="{FA700F91-29D4-49A3-9AC5-AEC175F3F71A}" dt="2024-10-20T06:03:59.540" v="2779" actId="20577"/>
          <ac:spMkLst>
            <pc:docMk/>
            <pc:sldMk cId="2969036044" sldId="359"/>
            <ac:spMk id="8" creationId="{66873171-8477-4E4B-A7ED-219D0F50B213}"/>
          </ac:spMkLst>
        </pc:spChg>
        <pc:spChg chg="add mod">
          <ac:chgData name="Manuel Erices G." userId="080ed336-4922-40cf-8200-67b369d8f8a3" providerId="ADAL" clId="{FA700F91-29D4-49A3-9AC5-AEC175F3F71A}" dt="2024-10-20T06:04:24.907" v="2805" actId="20577"/>
          <ac:spMkLst>
            <pc:docMk/>
            <pc:sldMk cId="2969036044" sldId="359"/>
            <ac:spMk id="9" creationId="{5BEA609E-59C8-4FE9-A932-3619751EE506}"/>
          </ac:spMkLst>
        </pc:spChg>
        <pc:spChg chg="add mod">
          <ac:chgData name="Manuel Erices G." userId="080ed336-4922-40cf-8200-67b369d8f8a3" providerId="ADAL" clId="{FA700F91-29D4-49A3-9AC5-AEC175F3F71A}" dt="2024-10-20T06:07:53.914" v="3006" actId="1076"/>
          <ac:spMkLst>
            <pc:docMk/>
            <pc:sldMk cId="2969036044" sldId="359"/>
            <ac:spMk id="10" creationId="{D058F498-C2B6-4F19-8B9B-B1DBE16AF367}"/>
          </ac:spMkLst>
        </pc:spChg>
      </pc:sldChg>
      <pc:sldChg chg="addSp delSp modSp add mod">
        <pc:chgData name="Manuel Erices G." userId="080ed336-4922-40cf-8200-67b369d8f8a3" providerId="ADAL" clId="{FA700F91-29D4-49A3-9AC5-AEC175F3F71A}" dt="2024-10-20T06:08:35.469" v="3030" actId="20577"/>
        <pc:sldMkLst>
          <pc:docMk/>
          <pc:sldMk cId="2146901196" sldId="360"/>
        </pc:sldMkLst>
        <pc:spChg chg="add mod">
          <ac:chgData name="Manuel Erices G." userId="080ed336-4922-40cf-8200-67b369d8f8a3" providerId="ADAL" clId="{FA700F91-29D4-49A3-9AC5-AEC175F3F71A}" dt="2024-10-20T06:05:48.776" v="2828" actId="20577"/>
          <ac:spMkLst>
            <pc:docMk/>
            <pc:sldMk cId="2146901196" sldId="360"/>
            <ac:spMk id="3" creationId="{F3853F28-FC9B-4DA4-A1BF-6B68B8B9F4CE}"/>
          </ac:spMkLst>
        </pc:spChg>
        <pc:spChg chg="add mod">
          <ac:chgData name="Manuel Erices G." userId="080ed336-4922-40cf-8200-67b369d8f8a3" providerId="ADAL" clId="{FA700F91-29D4-49A3-9AC5-AEC175F3F71A}" dt="2024-10-20T06:08:35.469" v="3030" actId="20577"/>
          <ac:spMkLst>
            <pc:docMk/>
            <pc:sldMk cId="2146901196" sldId="360"/>
            <ac:spMk id="14" creationId="{A170F3D3-DC66-4B84-B915-09C002A451BB}"/>
          </ac:spMkLst>
        </pc:spChg>
      </pc:sldChg>
      <pc:sldChg chg="addSp modSp add mod">
        <pc:chgData name="Manuel Erices G." userId="080ed336-4922-40cf-8200-67b369d8f8a3" providerId="ADAL" clId="{FA700F91-29D4-49A3-9AC5-AEC175F3F71A}" dt="2024-10-20T06:09:06.627" v="3049" actId="1076"/>
        <pc:sldMkLst>
          <pc:docMk/>
          <pc:sldMk cId="696372154" sldId="361"/>
        </pc:sldMkLst>
        <pc:spChg chg="mod">
          <ac:chgData name="Manuel Erices G." userId="080ed336-4922-40cf-8200-67b369d8f8a3" providerId="ADAL" clId="{FA700F91-29D4-49A3-9AC5-AEC175F3F71A}" dt="2024-10-20T06:05:54.721" v="2838" actId="20577"/>
          <ac:spMkLst>
            <pc:docMk/>
            <pc:sldMk cId="696372154" sldId="361"/>
            <ac:spMk id="8" creationId="{66873171-8477-4E4B-A7ED-219D0F50B213}"/>
          </ac:spMkLst>
        </pc:spChg>
        <pc:spChg chg="add mod">
          <ac:chgData name="Manuel Erices G." userId="080ed336-4922-40cf-8200-67b369d8f8a3" providerId="ADAL" clId="{FA700F91-29D4-49A3-9AC5-AEC175F3F71A}" dt="2024-10-20T06:09:06.627" v="3049" actId="1076"/>
          <ac:spMkLst>
            <pc:docMk/>
            <pc:sldMk cId="696372154" sldId="361"/>
            <ac:spMk id="9" creationId="{396B6D90-663A-46AA-A511-42DCCCBF256E}"/>
          </ac:spMkLst>
        </pc:spChg>
      </pc:sldChg>
      <pc:sldChg chg="addSp delSp modSp add mod">
        <pc:chgData name="Manuel Erices G." userId="080ed336-4922-40cf-8200-67b369d8f8a3" providerId="ADAL" clId="{FA700F91-29D4-49A3-9AC5-AEC175F3F71A}" dt="2024-10-20T06:14:04.070" v="3662" actId="1076"/>
        <pc:sldMkLst>
          <pc:docMk/>
          <pc:sldMk cId="1891216551" sldId="362"/>
        </pc:sldMkLst>
        <pc:spChg chg="mod">
          <ac:chgData name="Manuel Erices G." userId="080ed336-4922-40cf-8200-67b369d8f8a3" providerId="ADAL" clId="{FA700F91-29D4-49A3-9AC5-AEC175F3F71A}" dt="2024-10-20T06:10:19.436" v="3060" actId="20577"/>
          <ac:spMkLst>
            <pc:docMk/>
            <pc:sldMk cId="1891216551" sldId="362"/>
            <ac:spMk id="8" creationId="{66873171-8477-4E4B-A7ED-219D0F50B213}"/>
          </ac:spMkLst>
        </pc:spChg>
        <pc:spChg chg="add mod">
          <ac:chgData name="Manuel Erices G." userId="080ed336-4922-40cf-8200-67b369d8f8a3" providerId="ADAL" clId="{FA700F91-29D4-49A3-9AC5-AEC175F3F71A}" dt="2024-10-20T06:14:04.070" v="3662" actId="1076"/>
          <ac:spMkLst>
            <pc:docMk/>
            <pc:sldMk cId="1891216551" sldId="362"/>
            <ac:spMk id="9" creationId="{243FEA7E-9909-4C82-AA26-4C3D3B80526A}"/>
          </ac:spMkLst>
        </pc:spChg>
      </pc:sldChg>
      <pc:sldChg chg="addSp modSp add mod">
        <pc:chgData name="Manuel Erices G." userId="080ed336-4922-40cf-8200-67b369d8f8a3" providerId="ADAL" clId="{FA700F91-29D4-49A3-9AC5-AEC175F3F71A}" dt="2024-10-20T04:23:51.404" v="2335" actId="123"/>
        <pc:sldMkLst>
          <pc:docMk/>
          <pc:sldMk cId="2888869801" sldId="363"/>
        </pc:sldMkLst>
        <pc:spChg chg="add mod">
          <ac:chgData name="Manuel Erices G." userId="080ed336-4922-40cf-8200-67b369d8f8a3" providerId="ADAL" clId="{FA700F91-29D4-49A3-9AC5-AEC175F3F71A}" dt="2024-10-20T04:23:51.404" v="2335" actId="123"/>
          <ac:spMkLst>
            <pc:docMk/>
            <pc:sldMk cId="2888869801" sldId="363"/>
            <ac:spMk id="2" creationId="{BE2D44AD-5151-482B-9745-616A711A86DD}"/>
          </ac:spMkLst>
        </pc:spChg>
        <pc:spChg chg="mod">
          <ac:chgData name="Manuel Erices G." userId="080ed336-4922-40cf-8200-67b369d8f8a3" providerId="ADAL" clId="{FA700F91-29D4-49A3-9AC5-AEC175F3F71A}" dt="2024-10-20T03:24:37.993" v="1174" actId="20577"/>
          <ac:spMkLst>
            <pc:docMk/>
            <pc:sldMk cId="2888869801" sldId="363"/>
            <ac:spMk id="8" creationId="{66873171-8477-4E4B-A7ED-219D0F50B213}"/>
          </ac:spMkLst>
        </pc:spChg>
      </pc:sldChg>
      <pc:sldChg chg="new del">
        <pc:chgData name="Manuel Erices G." userId="080ed336-4922-40cf-8200-67b369d8f8a3" providerId="ADAL" clId="{FA700F91-29D4-49A3-9AC5-AEC175F3F71A}" dt="2024-10-20T03:24:43.053" v="1176" actId="47"/>
        <pc:sldMkLst>
          <pc:docMk/>
          <pc:sldMk cId="343550191" sldId="364"/>
        </pc:sldMkLst>
      </pc:sldChg>
    </pc:docChg>
  </pc:docChgLst>
  <pc:docChgLst>
    <pc:chgData name="Braulio Jeldres S." userId="S::braulio.jeldres@alumnos.uach.cl::36004610-e4e6-49a9-9811-f9a41ba80d07" providerId="AD" clId="Web-{5F7AD193-32C5-EC84-FDDB-99BECB27232B}"/>
    <pc:docChg chg="addSld modSld sldOrd">
      <pc:chgData name="Braulio Jeldres S." userId="S::braulio.jeldres@alumnos.uach.cl::36004610-e4e6-49a9-9811-f9a41ba80d07" providerId="AD" clId="Web-{5F7AD193-32C5-EC84-FDDB-99BECB27232B}" dt="2024-12-10T04:53:33.451" v="845" actId="20577"/>
      <pc:docMkLst>
        <pc:docMk/>
      </pc:docMkLst>
      <pc:sldChg chg="delSp modSp">
        <pc:chgData name="Braulio Jeldres S." userId="S::braulio.jeldres@alumnos.uach.cl::36004610-e4e6-49a9-9811-f9a41ba80d07" providerId="AD" clId="Web-{5F7AD193-32C5-EC84-FDDB-99BECB27232B}" dt="2024-12-10T04:53:33.451" v="845" actId="20577"/>
        <pc:sldMkLst>
          <pc:docMk/>
          <pc:sldMk cId="1891216551" sldId="362"/>
        </pc:sldMkLst>
        <pc:spChg chg="del">
          <ac:chgData name="Braulio Jeldres S." userId="S::braulio.jeldres@alumnos.uach.cl::36004610-e4e6-49a9-9811-f9a41ba80d07" providerId="AD" clId="Web-{5F7AD193-32C5-EC84-FDDB-99BECB27232B}" dt="2024-12-10T04:52:24.183" v="829"/>
          <ac:spMkLst>
            <pc:docMk/>
            <pc:sldMk cId="1891216551" sldId="362"/>
            <ac:spMk id="5" creationId="{17D05D86-1B15-6F91-5EFA-74E99D3C9EC7}"/>
          </ac:spMkLst>
        </pc:spChg>
        <pc:spChg chg="mod">
          <ac:chgData name="Braulio Jeldres S." userId="S::braulio.jeldres@alumnos.uach.cl::36004610-e4e6-49a9-9811-f9a41ba80d07" providerId="AD" clId="Web-{5F7AD193-32C5-EC84-FDDB-99BECB27232B}" dt="2024-12-10T04:53:33.451" v="845" actId="20577"/>
          <ac:spMkLst>
            <pc:docMk/>
            <pc:sldMk cId="1891216551" sldId="362"/>
            <ac:spMk id="9" creationId="{243FEA7E-9909-4C82-AA26-4C3D3B80526A}"/>
          </ac:spMkLst>
        </pc:spChg>
      </pc:sldChg>
      <pc:sldChg chg="modSp">
        <pc:chgData name="Braulio Jeldres S." userId="S::braulio.jeldres@alumnos.uach.cl::36004610-e4e6-49a9-9811-f9a41ba80d07" providerId="AD" clId="Web-{5F7AD193-32C5-EC84-FDDB-99BECB27232B}" dt="2024-12-10T03:45:55.794" v="65" actId="20577"/>
        <pc:sldMkLst>
          <pc:docMk/>
          <pc:sldMk cId="2888869801" sldId="363"/>
        </pc:sldMkLst>
        <pc:spChg chg="mod">
          <ac:chgData name="Braulio Jeldres S." userId="S::braulio.jeldres@alumnos.uach.cl::36004610-e4e6-49a9-9811-f9a41ba80d07" providerId="AD" clId="Web-{5F7AD193-32C5-EC84-FDDB-99BECB27232B}" dt="2024-12-10T03:45:55.794" v="65" actId="20577"/>
          <ac:spMkLst>
            <pc:docMk/>
            <pc:sldMk cId="2888869801" sldId="363"/>
            <ac:spMk id="2" creationId="{BE2D44AD-5151-482B-9745-616A711A86DD}"/>
          </ac:spMkLst>
        </pc:spChg>
      </pc:sldChg>
      <pc:sldChg chg="addSp modSp">
        <pc:chgData name="Braulio Jeldres S." userId="S::braulio.jeldres@alumnos.uach.cl::36004610-e4e6-49a9-9811-f9a41ba80d07" providerId="AD" clId="Web-{5F7AD193-32C5-EC84-FDDB-99BECB27232B}" dt="2024-12-10T03:46:42.140" v="73" actId="1076"/>
        <pc:sldMkLst>
          <pc:docMk/>
          <pc:sldMk cId="3962992518" sldId="364"/>
        </pc:sldMkLst>
        <pc:spChg chg="add mod">
          <ac:chgData name="Braulio Jeldres S." userId="S::braulio.jeldres@alumnos.uach.cl::36004610-e4e6-49a9-9811-f9a41ba80d07" providerId="AD" clId="Web-{5F7AD193-32C5-EC84-FDDB-99BECB27232B}" dt="2024-12-10T03:46:34.312" v="69" actId="1076"/>
          <ac:spMkLst>
            <pc:docMk/>
            <pc:sldMk cId="3962992518" sldId="364"/>
            <ac:spMk id="5" creationId="{13A63884-64B0-AEC5-786D-7DDE48703BE3}"/>
          </ac:spMkLst>
        </pc:spChg>
        <pc:spChg chg="mod">
          <ac:chgData name="Braulio Jeldres S." userId="S::braulio.jeldres@alumnos.uach.cl::36004610-e4e6-49a9-9811-f9a41ba80d07" providerId="AD" clId="Web-{5F7AD193-32C5-EC84-FDDB-99BECB27232B}" dt="2024-12-10T03:46:42.093" v="71" actId="1076"/>
          <ac:spMkLst>
            <pc:docMk/>
            <pc:sldMk cId="3962992518" sldId="364"/>
            <ac:spMk id="10" creationId="{3074D812-FD70-411E-9B74-6D8A77F4C49E}"/>
          </ac:spMkLst>
        </pc:spChg>
        <pc:spChg chg="mod">
          <ac:chgData name="Braulio Jeldres S." userId="S::braulio.jeldres@alumnos.uach.cl::36004610-e4e6-49a9-9811-f9a41ba80d07" providerId="AD" clId="Web-{5F7AD193-32C5-EC84-FDDB-99BECB27232B}" dt="2024-12-10T03:46:42.140" v="73" actId="1076"/>
          <ac:spMkLst>
            <pc:docMk/>
            <pc:sldMk cId="3962992518" sldId="364"/>
            <ac:spMk id="14" creationId="{9F9ABF6F-0A9B-4949-B8F7-EE353D9F238F}"/>
          </ac:spMkLst>
        </pc:spChg>
        <pc:spChg chg="mod">
          <ac:chgData name="Braulio Jeldres S." userId="S::braulio.jeldres@alumnos.uach.cl::36004610-e4e6-49a9-9811-f9a41ba80d07" providerId="AD" clId="Web-{5F7AD193-32C5-EC84-FDDB-99BECB27232B}" dt="2024-12-10T03:46:34.265" v="67" actId="1076"/>
          <ac:spMkLst>
            <pc:docMk/>
            <pc:sldMk cId="3962992518" sldId="364"/>
            <ac:spMk id="17" creationId="{60092216-24B3-42FD-B4FA-666F315EB951}"/>
          </ac:spMkLst>
        </pc:spChg>
        <pc:picChg chg="add mod">
          <ac:chgData name="Braulio Jeldres S." userId="S::braulio.jeldres@alumnos.uach.cl::36004610-e4e6-49a9-9811-f9a41ba80d07" providerId="AD" clId="Web-{5F7AD193-32C5-EC84-FDDB-99BECB27232B}" dt="2024-12-10T03:46:34.281" v="68" actId="1076"/>
          <ac:picMkLst>
            <pc:docMk/>
            <pc:sldMk cId="3962992518" sldId="364"/>
            <ac:picMk id="4" creationId="{3A34C906-5DFB-81C0-7E65-532524D75E59}"/>
          </ac:picMkLst>
        </pc:picChg>
        <pc:picChg chg="mod">
          <ac:chgData name="Braulio Jeldres S." userId="S::braulio.jeldres@alumnos.uach.cl::36004610-e4e6-49a9-9811-f9a41ba80d07" providerId="AD" clId="Web-{5F7AD193-32C5-EC84-FDDB-99BECB27232B}" dt="2024-12-10T03:46:42.078" v="70" actId="1076"/>
          <ac:picMkLst>
            <pc:docMk/>
            <pc:sldMk cId="3962992518" sldId="364"/>
            <ac:picMk id="9" creationId="{04B42FB5-BA21-442C-ADFE-197BC8B87E50}"/>
          </ac:picMkLst>
        </pc:picChg>
        <pc:picChg chg="mod">
          <ac:chgData name="Braulio Jeldres S." userId="S::braulio.jeldres@alumnos.uach.cl::36004610-e4e6-49a9-9811-f9a41ba80d07" providerId="AD" clId="Web-{5F7AD193-32C5-EC84-FDDB-99BECB27232B}" dt="2024-12-10T03:46:42.125" v="72" actId="1076"/>
          <ac:picMkLst>
            <pc:docMk/>
            <pc:sldMk cId="3962992518" sldId="364"/>
            <ac:picMk id="12" creationId="{7BB187DD-8249-4CDA-BE05-110F45D3C4DC}"/>
          </ac:picMkLst>
        </pc:picChg>
        <pc:picChg chg="mod">
          <ac:chgData name="Braulio Jeldres S." userId="S::braulio.jeldres@alumnos.uach.cl::36004610-e4e6-49a9-9811-f9a41ba80d07" providerId="AD" clId="Web-{5F7AD193-32C5-EC84-FDDB-99BECB27232B}" dt="2024-12-10T03:46:34.234" v="66" actId="1076"/>
          <ac:picMkLst>
            <pc:docMk/>
            <pc:sldMk cId="3962992518" sldId="364"/>
            <ac:picMk id="16" creationId="{C16C6C79-269D-401D-98DA-E7F951FBC17D}"/>
          </ac:picMkLst>
        </pc:picChg>
      </pc:sldChg>
      <pc:sldChg chg="addSp delSp">
        <pc:chgData name="Braulio Jeldres S." userId="S::braulio.jeldres@alumnos.uach.cl::36004610-e4e6-49a9-9811-f9a41ba80d07" providerId="AD" clId="Web-{5F7AD193-32C5-EC84-FDDB-99BECB27232B}" dt="2024-12-10T03:37:55.715" v="1"/>
        <pc:sldMkLst>
          <pc:docMk/>
          <pc:sldMk cId="2761101501" sldId="366"/>
        </pc:sldMkLst>
        <pc:picChg chg="add del">
          <ac:chgData name="Braulio Jeldres S." userId="S::braulio.jeldres@alumnos.uach.cl::36004610-e4e6-49a9-9811-f9a41ba80d07" providerId="AD" clId="Web-{5F7AD193-32C5-EC84-FDDB-99BECB27232B}" dt="2024-12-10T03:37:55.715" v="1"/>
          <ac:picMkLst>
            <pc:docMk/>
            <pc:sldMk cId="2761101501" sldId="366"/>
            <ac:picMk id="16" creationId="{C16C6C79-269D-401D-98DA-E7F951FBC17D}"/>
          </ac:picMkLst>
        </pc:picChg>
      </pc:sldChg>
      <pc:sldChg chg="addSp delSp modSp add replId">
        <pc:chgData name="Braulio Jeldres S." userId="S::braulio.jeldres@alumnos.uach.cl::36004610-e4e6-49a9-9811-f9a41ba80d07" providerId="AD" clId="Web-{5F7AD193-32C5-EC84-FDDB-99BECB27232B}" dt="2024-12-10T04:26:43.146" v="361" actId="20577"/>
        <pc:sldMkLst>
          <pc:docMk/>
          <pc:sldMk cId="3208131286" sldId="368"/>
        </pc:sldMkLst>
        <pc:spChg chg="mod">
          <ac:chgData name="Braulio Jeldres S." userId="S::braulio.jeldres@alumnos.uach.cl::36004610-e4e6-49a9-9811-f9a41ba80d07" providerId="AD" clId="Web-{5F7AD193-32C5-EC84-FDDB-99BECB27232B}" dt="2024-12-10T04:20:38.024" v="310" actId="20577"/>
          <ac:spMkLst>
            <pc:docMk/>
            <pc:sldMk cId="3208131286" sldId="368"/>
            <ac:spMk id="2" creationId="{E6B5C5A8-31CE-4E3B-B9C3-28FF83AB6A51}"/>
          </ac:spMkLst>
        </pc:spChg>
        <pc:spChg chg="mod">
          <ac:chgData name="Braulio Jeldres S." userId="S::braulio.jeldres@alumnos.uach.cl::36004610-e4e6-49a9-9811-f9a41ba80d07" providerId="AD" clId="Web-{5F7AD193-32C5-EC84-FDDB-99BECB27232B}" dt="2024-12-10T04:15:19.014" v="223" actId="20577"/>
          <ac:spMkLst>
            <pc:docMk/>
            <pc:sldMk cId="3208131286" sldId="368"/>
            <ac:spMk id="6" creationId="{F15B1CCD-A588-4BF8-945A-462B1238465B}"/>
          </ac:spMkLst>
        </pc:spChg>
        <pc:spChg chg="mod">
          <ac:chgData name="Braulio Jeldres S." userId="S::braulio.jeldres@alumnos.uach.cl::36004610-e4e6-49a9-9811-f9a41ba80d07" providerId="AD" clId="Web-{5F7AD193-32C5-EC84-FDDB-99BECB27232B}" dt="2024-12-10T03:54:46.269" v="77" actId="20577"/>
          <ac:spMkLst>
            <pc:docMk/>
            <pc:sldMk cId="3208131286" sldId="368"/>
            <ac:spMk id="8" creationId="{66873171-8477-4E4B-A7ED-219D0F50B213}"/>
          </ac:spMkLst>
        </pc:spChg>
        <pc:spChg chg="add mod">
          <ac:chgData name="Braulio Jeldres S." userId="S::braulio.jeldres@alumnos.uach.cl::36004610-e4e6-49a9-9811-f9a41ba80d07" providerId="AD" clId="Web-{5F7AD193-32C5-EC84-FDDB-99BECB27232B}" dt="2024-12-10T04:26:43.146" v="361" actId="20577"/>
          <ac:spMkLst>
            <pc:docMk/>
            <pc:sldMk cId="3208131286" sldId="368"/>
            <ac:spMk id="9" creationId="{87C5B119-6728-D11F-B079-36D3D651214D}"/>
          </ac:spMkLst>
        </pc:spChg>
        <pc:spChg chg="del">
          <ac:chgData name="Braulio Jeldres S." userId="S::braulio.jeldres@alumnos.uach.cl::36004610-e4e6-49a9-9811-f9a41ba80d07" providerId="AD" clId="Web-{5F7AD193-32C5-EC84-FDDB-99BECB27232B}" dt="2024-12-10T03:54:53.394" v="78"/>
          <ac:spMkLst>
            <pc:docMk/>
            <pc:sldMk cId="3208131286" sldId="368"/>
            <ac:spMk id="11" creationId="{2DC8B47A-EBB2-7F1D-EB25-EA5E28E7325D}"/>
          </ac:spMkLst>
        </pc:spChg>
        <pc:spChg chg="del">
          <ac:chgData name="Braulio Jeldres S." userId="S::braulio.jeldres@alumnos.uach.cl::36004610-e4e6-49a9-9811-f9a41ba80d07" providerId="AD" clId="Web-{5F7AD193-32C5-EC84-FDDB-99BECB27232B}" dt="2024-12-10T03:54:53.394" v="80"/>
          <ac:spMkLst>
            <pc:docMk/>
            <pc:sldMk cId="3208131286" sldId="368"/>
            <ac:spMk id="12" creationId="{1A6A3BD3-78D2-4BA6-9260-2C8E701F5C98}"/>
          </ac:spMkLst>
        </pc:spChg>
        <pc:picChg chg="del">
          <ac:chgData name="Braulio Jeldres S." userId="S::braulio.jeldres@alumnos.uach.cl::36004610-e4e6-49a9-9811-f9a41ba80d07" providerId="AD" clId="Web-{5F7AD193-32C5-EC84-FDDB-99BECB27232B}" dt="2024-12-10T03:54:53.394" v="79"/>
          <ac:picMkLst>
            <pc:docMk/>
            <pc:sldMk cId="3208131286" sldId="368"/>
            <ac:picMk id="3" creationId="{503BD152-DB0F-637E-A0A3-B4904EEEA4C6}"/>
          </ac:picMkLst>
        </pc:picChg>
        <pc:picChg chg="add del mod">
          <ac:chgData name="Braulio Jeldres S." userId="S::braulio.jeldres@alumnos.uach.cl::36004610-e4e6-49a9-9811-f9a41ba80d07" providerId="AD" clId="Web-{5F7AD193-32C5-EC84-FDDB-99BECB27232B}" dt="2024-12-10T04:15:23.154" v="224"/>
          <ac:picMkLst>
            <pc:docMk/>
            <pc:sldMk cId="3208131286" sldId="368"/>
            <ac:picMk id="4" creationId="{6AB825A2-DD7E-2AFB-9571-68C07127EFD3}"/>
          </ac:picMkLst>
        </pc:picChg>
        <pc:picChg chg="del">
          <ac:chgData name="Braulio Jeldres S." userId="S::braulio.jeldres@alumnos.uach.cl::36004610-e4e6-49a9-9811-f9a41ba80d07" providerId="AD" clId="Web-{5F7AD193-32C5-EC84-FDDB-99BECB27232B}" dt="2024-12-10T03:54:53.394" v="81"/>
          <ac:picMkLst>
            <pc:docMk/>
            <pc:sldMk cId="3208131286" sldId="368"/>
            <ac:picMk id="10" creationId="{FF7B6082-2CBD-4FB3-8774-8B2D7B989EBA}"/>
          </ac:picMkLst>
        </pc:picChg>
        <pc:picChg chg="add mod ord">
          <ac:chgData name="Braulio Jeldres S." userId="S::braulio.jeldres@alumnos.uach.cl::36004610-e4e6-49a9-9811-f9a41ba80d07" providerId="AD" clId="Web-{5F7AD193-32C5-EC84-FDDB-99BECB27232B}" dt="2024-12-10T04:19:50.820" v="244" actId="1076"/>
          <ac:picMkLst>
            <pc:docMk/>
            <pc:sldMk cId="3208131286" sldId="368"/>
            <ac:picMk id="14" creationId="{ED2EDDEC-1D93-F117-96D5-191BF6BABA30}"/>
          </ac:picMkLst>
        </pc:picChg>
      </pc:sldChg>
      <pc:sldChg chg="addSp delSp modSp add ord replId">
        <pc:chgData name="Braulio Jeldres S." userId="S::braulio.jeldres@alumnos.uach.cl::36004610-e4e6-49a9-9811-f9a41ba80d07" providerId="AD" clId="Web-{5F7AD193-32C5-EC84-FDDB-99BECB27232B}" dt="2024-12-10T04:09:53.815" v="204"/>
        <pc:sldMkLst>
          <pc:docMk/>
          <pc:sldMk cId="1084047924" sldId="369"/>
        </pc:sldMkLst>
        <pc:spChg chg="mod">
          <ac:chgData name="Braulio Jeldres S." userId="S::braulio.jeldres@alumnos.uach.cl::36004610-e4e6-49a9-9811-f9a41ba80d07" providerId="AD" clId="Web-{5F7AD193-32C5-EC84-FDDB-99BECB27232B}" dt="2024-12-10T04:02:12.596" v="203" actId="20577"/>
          <ac:spMkLst>
            <pc:docMk/>
            <pc:sldMk cId="1084047924" sldId="369"/>
            <ac:spMk id="2" creationId="{E6B5C5A8-31CE-4E3B-B9C3-28FF83AB6A51}"/>
          </ac:spMkLst>
        </pc:spChg>
        <pc:spChg chg="mod">
          <ac:chgData name="Braulio Jeldres S." userId="S::braulio.jeldres@alumnos.uach.cl::36004610-e4e6-49a9-9811-f9a41ba80d07" providerId="AD" clId="Web-{5F7AD193-32C5-EC84-FDDB-99BECB27232B}" dt="2024-12-10T04:01:39.298" v="172" actId="20577"/>
          <ac:spMkLst>
            <pc:docMk/>
            <pc:sldMk cId="1084047924" sldId="369"/>
            <ac:spMk id="9" creationId="{87C5B119-6728-D11F-B079-36D3D651214D}"/>
          </ac:spMkLst>
        </pc:spChg>
        <pc:picChg chg="add mod">
          <ac:chgData name="Braulio Jeldres S." userId="S::braulio.jeldres@alumnos.uach.cl::36004610-e4e6-49a9-9811-f9a41ba80d07" providerId="AD" clId="Web-{5F7AD193-32C5-EC84-FDDB-99BECB27232B}" dt="2024-12-10T04:01:42.001" v="174"/>
          <ac:picMkLst>
            <pc:docMk/>
            <pc:sldMk cId="1084047924" sldId="369"/>
            <ac:picMk id="3" creationId="{203CDBB1-0B31-024D-41BC-8BF7379B675D}"/>
          </ac:picMkLst>
        </pc:picChg>
        <pc:picChg chg="del">
          <ac:chgData name="Braulio Jeldres S." userId="S::braulio.jeldres@alumnos.uach.cl::36004610-e4e6-49a9-9811-f9a41ba80d07" providerId="AD" clId="Web-{5F7AD193-32C5-EC84-FDDB-99BECB27232B}" dt="2024-12-10T04:01:40.955" v="173"/>
          <ac:picMkLst>
            <pc:docMk/>
            <pc:sldMk cId="1084047924" sldId="369"/>
            <ac:picMk id="4" creationId="{6AB825A2-DD7E-2AFB-9571-68C07127EFD3}"/>
          </ac:picMkLst>
        </pc:picChg>
      </pc:sldChg>
      <pc:sldChg chg="addSp delSp modSp add replId">
        <pc:chgData name="Braulio Jeldres S." userId="S::braulio.jeldres@alumnos.uach.cl::36004610-e4e6-49a9-9811-f9a41ba80d07" providerId="AD" clId="Web-{5F7AD193-32C5-EC84-FDDB-99BECB27232B}" dt="2024-12-10T04:30:53.561" v="429" actId="1076"/>
        <pc:sldMkLst>
          <pc:docMk/>
          <pc:sldMk cId="218519943" sldId="376"/>
        </pc:sldMkLst>
        <pc:spChg chg="mod">
          <ac:chgData name="Braulio Jeldres S." userId="S::braulio.jeldres@alumnos.uach.cl::36004610-e4e6-49a9-9811-f9a41ba80d07" providerId="AD" clId="Web-{5F7AD193-32C5-EC84-FDDB-99BECB27232B}" dt="2024-12-10T04:20:33.259" v="309" actId="20577"/>
          <ac:spMkLst>
            <pc:docMk/>
            <pc:sldMk cId="218519943" sldId="376"/>
            <ac:spMk id="2" creationId="{E6B5C5A8-31CE-4E3B-B9C3-28FF83AB6A51}"/>
          </ac:spMkLst>
        </pc:spChg>
        <pc:spChg chg="mod">
          <ac:chgData name="Braulio Jeldres S." userId="S::braulio.jeldres@alumnos.uach.cl::36004610-e4e6-49a9-9811-f9a41ba80d07" providerId="AD" clId="Web-{5F7AD193-32C5-EC84-FDDB-99BECB27232B}" dt="2024-12-10T04:30:53.561" v="429" actId="1076"/>
          <ac:spMkLst>
            <pc:docMk/>
            <pc:sldMk cId="218519943" sldId="376"/>
            <ac:spMk id="9" creationId="{87C5B119-6728-D11F-B079-36D3D651214D}"/>
          </ac:spMkLst>
        </pc:spChg>
        <pc:picChg chg="add mod">
          <ac:chgData name="Braulio Jeldres S." userId="S::braulio.jeldres@alumnos.uach.cl::36004610-e4e6-49a9-9811-f9a41ba80d07" providerId="AD" clId="Web-{5F7AD193-32C5-EC84-FDDB-99BECB27232B}" dt="2024-12-10T04:19:18.881" v="237" actId="1076"/>
          <ac:picMkLst>
            <pc:docMk/>
            <pc:sldMk cId="218519943" sldId="376"/>
            <ac:picMk id="3" creationId="{FCFE5951-1ED9-D3F7-8D26-188A126FC1FB}"/>
          </ac:picMkLst>
        </pc:picChg>
        <pc:picChg chg="del">
          <ac:chgData name="Braulio Jeldres S." userId="S::braulio.jeldres@alumnos.uach.cl::36004610-e4e6-49a9-9811-f9a41ba80d07" providerId="AD" clId="Web-{5F7AD193-32C5-EC84-FDDB-99BECB27232B}" dt="2024-12-10T04:18:58.099" v="232"/>
          <ac:picMkLst>
            <pc:docMk/>
            <pc:sldMk cId="218519943" sldId="376"/>
            <ac:picMk id="14" creationId="{ED2EDDEC-1D93-F117-96D5-191BF6BABA30}"/>
          </ac:picMkLst>
        </pc:picChg>
      </pc:sldChg>
    </pc:docChg>
  </pc:docChgLst>
  <pc:docChgLst>
    <pc:chgData name="Manuel Erices G." userId="080ed336-4922-40cf-8200-67b369d8f8a3" providerId="ADAL" clId="{00A60784-AB99-41FE-9135-706BF20DABEC}"/>
    <pc:docChg chg="modSld">
      <pc:chgData name="Manuel Erices G." userId="080ed336-4922-40cf-8200-67b369d8f8a3" providerId="ADAL" clId="{00A60784-AB99-41FE-9135-706BF20DABEC}" dt="2024-12-10T03:03:23.500" v="107" actId="20577"/>
      <pc:docMkLst>
        <pc:docMk/>
      </pc:docMkLst>
      <pc:sldChg chg="modSp mod">
        <pc:chgData name="Manuel Erices G." userId="080ed336-4922-40cf-8200-67b369d8f8a3" providerId="ADAL" clId="{00A60784-AB99-41FE-9135-706BF20DABEC}" dt="2024-12-10T03:02:42.737" v="33" actId="20577"/>
        <pc:sldMkLst>
          <pc:docMk/>
          <pc:sldMk cId="3157838214" sldId="256"/>
        </pc:sldMkLst>
        <pc:spChg chg="mod">
          <ac:chgData name="Manuel Erices G." userId="080ed336-4922-40cf-8200-67b369d8f8a3" providerId="ADAL" clId="{00A60784-AB99-41FE-9135-706BF20DABEC}" dt="2024-12-10T03:02:42.737" v="33" actId="20577"/>
          <ac:spMkLst>
            <pc:docMk/>
            <pc:sldMk cId="3157838214" sldId="256"/>
            <ac:spMk id="2" creationId="{333169D9-2FE9-48DF-3EBB-BA73F01EA456}"/>
          </ac:spMkLst>
        </pc:spChg>
      </pc:sldChg>
      <pc:sldChg chg="modSp mod">
        <pc:chgData name="Manuel Erices G." userId="080ed336-4922-40cf-8200-67b369d8f8a3" providerId="ADAL" clId="{00A60784-AB99-41FE-9135-706BF20DABEC}" dt="2024-12-10T03:03:23.500" v="107" actId="20577"/>
        <pc:sldMkLst>
          <pc:docMk/>
          <pc:sldMk cId="1300059681" sldId="353"/>
        </pc:sldMkLst>
        <pc:spChg chg="mod">
          <ac:chgData name="Manuel Erices G." userId="080ed336-4922-40cf-8200-67b369d8f8a3" providerId="ADAL" clId="{00A60784-AB99-41FE-9135-706BF20DABEC}" dt="2024-12-10T03:03:23.500" v="107" actId="20577"/>
          <ac:spMkLst>
            <pc:docMk/>
            <pc:sldMk cId="1300059681" sldId="353"/>
            <ac:spMk id="2" creationId="{41A73396-B123-7274-CC56-9D0C26D494CA}"/>
          </ac:spMkLst>
        </pc:spChg>
      </pc:sldChg>
    </pc:docChg>
  </pc:docChgLst>
  <pc:docChgLst>
    <pc:chgData name="Manuel Erices G." userId="S::manuel.erices01@alumnos.uach.cl::080ed336-4922-40cf-8200-67b369d8f8a3" providerId="AD" clId="Web-{4EC36D1D-BBA4-8B14-DAEC-048E845EEF9E}"/>
    <pc:docChg chg="addSld modSld">
      <pc:chgData name="Manuel Erices G." userId="S::manuel.erices01@alumnos.uach.cl::080ed336-4922-40cf-8200-67b369d8f8a3" providerId="AD" clId="Web-{4EC36D1D-BBA4-8B14-DAEC-048E845EEF9E}" dt="2024-10-14T19:26:45.160" v="948"/>
      <pc:docMkLst>
        <pc:docMk/>
      </pc:docMkLst>
      <pc:sldChg chg="modSp">
        <pc:chgData name="Manuel Erices G." userId="S::manuel.erices01@alumnos.uach.cl::080ed336-4922-40cf-8200-67b369d8f8a3" providerId="AD" clId="Web-{4EC36D1D-BBA4-8B14-DAEC-048E845EEF9E}" dt="2024-10-14T18:56:57.200" v="269" actId="20577"/>
        <pc:sldMkLst>
          <pc:docMk/>
          <pc:sldMk cId="3633491542" sldId="346"/>
        </pc:sldMkLst>
      </pc:sldChg>
      <pc:sldChg chg="addSp delSp modSp modNotes">
        <pc:chgData name="Manuel Erices G." userId="S::manuel.erices01@alumnos.uach.cl::080ed336-4922-40cf-8200-67b369d8f8a3" providerId="AD" clId="Web-{4EC36D1D-BBA4-8B14-DAEC-048E845EEF9E}" dt="2024-10-14T18:56:49.528" v="267"/>
        <pc:sldMkLst>
          <pc:docMk/>
          <pc:sldMk cId="2079969344" sldId="347"/>
        </pc:sldMkLst>
      </pc:sldChg>
      <pc:sldChg chg="addSp delSp modSp">
        <pc:chgData name="Manuel Erices G." userId="S::manuel.erices01@alumnos.uach.cl::080ed336-4922-40cf-8200-67b369d8f8a3" providerId="AD" clId="Web-{4EC36D1D-BBA4-8B14-DAEC-048E845EEF9E}" dt="2024-10-14T19:04:50.589" v="491" actId="1076"/>
        <pc:sldMkLst>
          <pc:docMk/>
          <pc:sldMk cId="1926522769" sldId="348"/>
        </pc:sldMkLst>
      </pc:sldChg>
      <pc:sldChg chg="addSp modSp">
        <pc:chgData name="Manuel Erices G." userId="S::manuel.erices01@alumnos.uach.cl::080ed336-4922-40cf-8200-67b369d8f8a3" providerId="AD" clId="Web-{4EC36D1D-BBA4-8B14-DAEC-048E845EEF9E}" dt="2024-10-14T19:07:13.297" v="583" actId="20577"/>
        <pc:sldMkLst>
          <pc:docMk/>
          <pc:sldMk cId="1152154858" sldId="349"/>
        </pc:sldMkLst>
      </pc:sldChg>
      <pc:sldChg chg="addSp modSp">
        <pc:chgData name="Manuel Erices G." userId="S::manuel.erices01@alumnos.uach.cl::080ed336-4922-40cf-8200-67b369d8f8a3" providerId="AD" clId="Web-{4EC36D1D-BBA4-8B14-DAEC-048E845EEF9E}" dt="2024-10-14T19:07:45.454" v="614" actId="1076"/>
        <pc:sldMkLst>
          <pc:docMk/>
          <pc:sldMk cId="1500205840" sldId="350"/>
        </pc:sldMkLst>
      </pc:sldChg>
      <pc:sldChg chg="addSp modSp">
        <pc:chgData name="Manuel Erices G." userId="S::manuel.erices01@alumnos.uach.cl::080ed336-4922-40cf-8200-67b369d8f8a3" providerId="AD" clId="Web-{4EC36D1D-BBA4-8B14-DAEC-048E845EEF9E}" dt="2024-10-14T19:09:42.270" v="681" actId="20577"/>
        <pc:sldMkLst>
          <pc:docMk/>
          <pc:sldMk cId="4162390217" sldId="351"/>
        </pc:sldMkLst>
      </pc:sldChg>
      <pc:sldChg chg="modSp">
        <pc:chgData name="Manuel Erices G." userId="S::manuel.erices01@alumnos.uach.cl::080ed336-4922-40cf-8200-67b369d8f8a3" providerId="AD" clId="Web-{4EC36D1D-BBA4-8B14-DAEC-048E845EEF9E}" dt="2024-10-14T18:54:19.055" v="222" actId="20577"/>
        <pc:sldMkLst>
          <pc:docMk/>
          <pc:sldMk cId="661410368" sldId="352"/>
        </pc:sldMkLst>
      </pc:sldChg>
      <pc:sldChg chg="addSp modSp add replId">
        <pc:chgData name="Manuel Erices G." userId="S::manuel.erices01@alumnos.uach.cl::080ed336-4922-40cf-8200-67b369d8f8a3" providerId="AD" clId="Web-{4EC36D1D-BBA4-8B14-DAEC-048E845EEF9E}" dt="2024-10-14T19:13:34.480" v="854" actId="1076"/>
        <pc:sldMkLst>
          <pc:docMk/>
          <pc:sldMk cId="4178681989" sldId="354"/>
        </pc:sldMkLst>
      </pc:sldChg>
      <pc:sldChg chg="addSp modSp add replId">
        <pc:chgData name="Manuel Erices G." userId="S::manuel.erices01@alumnos.uach.cl::080ed336-4922-40cf-8200-67b369d8f8a3" providerId="AD" clId="Web-{4EC36D1D-BBA4-8B14-DAEC-048E845EEF9E}" dt="2024-10-14T19:14:59.248" v="927" actId="1076"/>
        <pc:sldMkLst>
          <pc:docMk/>
          <pc:sldMk cId="907415857" sldId="355"/>
        </pc:sldMkLst>
      </pc:sldChg>
      <pc:sldChg chg="modSp add replId modNotes">
        <pc:chgData name="Manuel Erices G." userId="S::manuel.erices01@alumnos.uach.cl::080ed336-4922-40cf-8200-67b369d8f8a3" providerId="AD" clId="Web-{4EC36D1D-BBA4-8B14-DAEC-048E845EEF9E}" dt="2024-10-14T19:26:45.160" v="948"/>
        <pc:sldMkLst>
          <pc:docMk/>
          <pc:sldMk cId="1554028934" sldId="35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241C08-88E6-47CA-BCAD-208ED7757680}" type="datetimeFigureOut">
              <a:rPr lang="es-CL" smtClean="0"/>
              <a:t>09-12-2024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E812E2-E0C4-414B-9DA8-02C1C4A75F99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61434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>
                <a:cs typeface="Calibri"/>
              </a:rPr>
              <a:t>Diego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812E2-E0C4-414B-9DA8-02C1C4A75F99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413271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>
                <a:cs typeface="Calibri"/>
              </a:rPr>
              <a:t>Braulio</a:t>
            </a:r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812E2-E0C4-414B-9DA8-02C1C4A75F99}" type="slidenum">
              <a:rPr lang="es-CL" smtClean="0"/>
              <a:t>10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68759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>
                <a:cs typeface="Calibri"/>
              </a:rPr>
              <a:t>Braulio</a:t>
            </a:r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812E2-E0C4-414B-9DA8-02C1C4A75F99}" type="slidenum">
              <a:rPr lang="es-CL" smtClean="0"/>
              <a:t>11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99206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>
                <a:cs typeface="Calibri"/>
              </a:rPr>
              <a:t>Braulio</a:t>
            </a:r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812E2-E0C4-414B-9DA8-02C1C4A75F99}" type="slidenum">
              <a:rPr lang="es-CL" smtClean="0"/>
              <a:t>12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21013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>
                <a:cs typeface="Calibri"/>
              </a:rPr>
              <a:t>Braulio</a:t>
            </a:r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812E2-E0C4-414B-9DA8-02C1C4A75F99}" type="slidenum">
              <a:rPr lang="es-CL" smtClean="0"/>
              <a:t>13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148142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>
                <a:cs typeface="Calibri"/>
              </a:rPr>
              <a:t>Braulio</a:t>
            </a:r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812E2-E0C4-414B-9DA8-02C1C4A75F99}" type="slidenum">
              <a:rPr lang="es-CL" smtClean="0"/>
              <a:t>14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912989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>
                <a:cs typeface="Calibri"/>
              </a:rPr>
              <a:t>Braulio</a:t>
            </a:r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812E2-E0C4-414B-9DA8-02C1C4A75F99}" type="slidenum">
              <a:rPr lang="es-CL" smtClean="0"/>
              <a:t>15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207026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>
                <a:cs typeface="Calibri"/>
              </a:rPr>
              <a:t>Manuel</a:t>
            </a:r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812E2-E0C4-414B-9DA8-02C1C4A75F99}" type="slidenum">
              <a:rPr lang="es-CL" smtClean="0"/>
              <a:t>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391375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812E2-E0C4-414B-9DA8-02C1C4A75F99}" type="slidenum">
              <a:rPr lang="es-CL" smtClean="0"/>
              <a:t>17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447781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>
                <a:cs typeface="Calibri"/>
              </a:rPr>
              <a:t>Braulio</a:t>
            </a:r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812E2-E0C4-414B-9DA8-02C1C4A75F99}" type="slidenum">
              <a:rPr lang="es-CL" smtClean="0"/>
              <a:t>18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984643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>
                <a:cs typeface="Calibri"/>
              </a:rPr>
              <a:t>Braulio</a:t>
            </a:r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812E2-E0C4-414B-9DA8-02C1C4A75F99}" type="slidenum">
              <a:rPr lang="es-CL" smtClean="0"/>
              <a:t>19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20427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>
                <a:cs typeface="Calibri"/>
              </a:rPr>
              <a:t>Diego</a:t>
            </a:r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812E2-E0C4-414B-9DA8-02C1C4A75F99}" type="slidenum">
              <a:rPr lang="es-CL" smtClean="0"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140924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>
                <a:cs typeface="Calibri"/>
              </a:rPr>
              <a:t>Manuel</a:t>
            </a:r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812E2-E0C4-414B-9DA8-02C1C4A75F99}" type="slidenum">
              <a:rPr lang="es-CL" smtClean="0"/>
              <a:t>20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748650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>
                <a:cs typeface="Calibri"/>
              </a:rPr>
              <a:t>Manuel</a:t>
            </a:r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812E2-E0C4-414B-9DA8-02C1C4A75F99}" type="slidenum">
              <a:rPr lang="es-CL" smtClean="0"/>
              <a:t>21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422803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>
                <a:cs typeface="Calibri"/>
              </a:rPr>
              <a:t>Manuel</a:t>
            </a:r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812E2-E0C4-414B-9DA8-02C1C4A75F99}" type="slidenum">
              <a:rPr lang="es-CL" smtClean="0"/>
              <a:t>22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69913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>
                <a:cs typeface="Calibri"/>
              </a:rPr>
              <a:t>Diego</a:t>
            </a:r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812E2-E0C4-414B-9DA8-02C1C4A75F99}" type="slidenum">
              <a:rPr lang="es-CL" smtClean="0"/>
              <a:t>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03156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>
                <a:cs typeface="Calibri"/>
              </a:rPr>
              <a:t>Braulio</a:t>
            </a:r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812E2-E0C4-414B-9DA8-02C1C4A75F99}" type="slidenum">
              <a:rPr lang="es-CL" smtClean="0"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98464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>
                <a:cs typeface="Calibri"/>
              </a:rPr>
              <a:t>Braulio</a:t>
            </a:r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812E2-E0C4-414B-9DA8-02C1C4A75F99}" type="slidenum">
              <a:rPr lang="es-CL" smtClean="0"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17403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>
                <a:cs typeface="Calibri"/>
              </a:rPr>
              <a:t>Braulio</a:t>
            </a:r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812E2-E0C4-414B-9DA8-02C1C4A75F99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4514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>
                <a:cs typeface="Calibri"/>
              </a:rPr>
              <a:t>Braulio</a:t>
            </a:r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812E2-E0C4-414B-9DA8-02C1C4A75F99}" type="slidenum">
              <a:rPr lang="es-CL" smtClean="0"/>
              <a:t>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66484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>
                <a:cs typeface="Calibri"/>
              </a:rPr>
              <a:t>Braulio</a:t>
            </a:r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812E2-E0C4-414B-9DA8-02C1C4A75F99}" type="slidenum">
              <a:rPr lang="es-CL" smtClean="0"/>
              <a:t>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55517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>
                <a:cs typeface="Calibri"/>
              </a:rPr>
              <a:t>Braulio</a:t>
            </a:r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812E2-E0C4-414B-9DA8-02C1C4A75F99}" type="slidenum">
              <a:rPr lang="es-CL" smtClean="0"/>
              <a:t>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10481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presentación -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67A5F4BD-4F92-44C8-B5F5-654C15DE4B2B}"/>
              </a:ext>
            </a:extLst>
          </p:cNvPr>
          <p:cNvSpPr/>
          <p:nvPr/>
        </p:nvSpPr>
        <p:spPr>
          <a:xfrm>
            <a:off x="-6966" y="0"/>
            <a:ext cx="12198966" cy="6858000"/>
          </a:xfrm>
          <a:prstGeom prst="rect">
            <a:avLst/>
          </a:prstGeom>
          <a:solidFill>
            <a:schemeClr val="tx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Flecha: cheurón 7">
            <a:extLst>
              <a:ext uri="{FF2B5EF4-FFF2-40B4-BE49-F238E27FC236}">
                <a16:creationId xmlns:a16="http://schemas.microsoft.com/office/drawing/2014/main" id="{D9F26C74-FCAD-46D9-9BAF-66D2239942EF}"/>
              </a:ext>
            </a:extLst>
          </p:cNvPr>
          <p:cNvSpPr/>
          <p:nvPr/>
        </p:nvSpPr>
        <p:spPr>
          <a:xfrm>
            <a:off x="4655840" y="1268759"/>
            <a:ext cx="1714501" cy="4320480"/>
          </a:xfrm>
          <a:prstGeom prst="chevron">
            <a:avLst/>
          </a:prstGeom>
          <a:solidFill>
            <a:schemeClr val="accent6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8CF3BD85-25D1-480F-90A7-4BA0EF88E76C}"/>
              </a:ext>
            </a:extLst>
          </p:cNvPr>
          <p:cNvSpPr/>
          <p:nvPr/>
        </p:nvSpPr>
        <p:spPr>
          <a:xfrm>
            <a:off x="5511453" y="1268760"/>
            <a:ext cx="2155032" cy="4320480"/>
          </a:xfrm>
          <a:custGeom>
            <a:avLst/>
            <a:gdLst>
              <a:gd name="connsiteX0" fmla="*/ 0 w 1714501"/>
              <a:gd name="connsiteY0" fmla="*/ 0 h 4320480"/>
              <a:gd name="connsiteX1" fmla="*/ 857251 w 1714501"/>
              <a:gd name="connsiteY1" fmla="*/ 0 h 4320480"/>
              <a:gd name="connsiteX2" fmla="*/ 1714501 w 1714501"/>
              <a:gd name="connsiteY2" fmla="*/ 2160240 h 4320480"/>
              <a:gd name="connsiteX3" fmla="*/ 857251 w 1714501"/>
              <a:gd name="connsiteY3" fmla="*/ 4320480 h 4320480"/>
              <a:gd name="connsiteX4" fmla="*/ 0 w 1714501"/>
              <a:gd name="connsiteY4" fmla="*/ 4320480 h 4320480"/>
              <a:gd name="connsiteX5" fmla="*/ 857251 w 1714501"/>
              <a:gd name="connsiteY5" fmla="*/ 2160240 h 4320480"/>
              <a:gd name="connsiteX6" fmla="*/ 0 w 1714501"/>
              <a:gd name="connsiteY6" fmla="*/ 0 h 4320480"/>
              <a:gd name="connsiteX0" fmla="*/ 0 w 1714501"/>
              <a:gd name="connsiteY0" fmla="*/ 0 h 4320480"/>
              <a:gd name="connsiteX1" fmla="*/ 857251 w 1714501"/>
              <a:gd name="connsiteY1" fmla="*/ 0 h 4320480"/>
              <a:gd name="connsiteX2" fmla="*/ 1714501 w 1714501"/>
              <a:gd name="connsiteY2" fmla="*/ 2160240 h 4320480"/>
              <a:gd name="connsiteX3" fmla="*/ 857251 w 1714501"/>
              <a:gd name="connsiteY3" fmla="*/ 4320480 h 4320480"/>
              <a:gd name="connsiteX4" fmla="*/ 0 w 1714501"/>
              <a:gd name="connsiteY4" fmla="*/ 4320480 h 4320480"/>
              <a:gd name="connsiteX5" fmla="*/ 416719 w 1714501"/>
              <a:gd name="connsiteY5" fmla="*/ 2157859 h 4320480"/>
              <a:gd name="connsiteX6" fmla="*/ 0 w 1714501"/>
              <a:gd name="connsiteY6" fmla="*/ 0 h 4320480"/>
              <a:gd name="connsiteX0" fmla="*/ 440531 w 2155032"/>
              <a:gd name="connsiteY0" fmla="*/ 0 h 4320480"/>
              <a:gd name="connsiteX1" fmla="*/ 1297782 w 2155032"/>
              <a:gd name="connsiteY1" fmla="*/ 0 h 4320480"/>
              <a:gd name="connsiteX2" fmla="*/ 2155032 w 2155032"/>
              <a:gd name="connsiteY2" fmla="*/ 2160240 h 4320480"/>
              <a:gd name="connsiteX3" fmla="*/ 1297782 w 2155032"/>
              <a:gd name="connsiteY3" fmla="*/ 4320480 h 4320480"/>
              <a:gd name="connsiteX4" fmla="*/ 0 w 2155032"/>
              <a:gd name="connsiteY4" fmla="*/ 4320480 h 4320480"/>
              <a:gd name="connsiteX5" fmla="*/ 857250 w 2155032"/>
              <a:gd name="connsiteY5" fmla="*/ 2157859 h 4320480"/>
              <a:gd name="connsiteX6" fmla="*/ 440531 w 2155032"/>
              <a:gd name="connsiteY6" fmla="*/ 0 h 4320480"/>
              <a:gd name="connsiteX0" fmla="*/ 0 w 2155032"/>
              <a:gd name="connsiteY0" fmla="*/ 2381 h 4320480"/>
              <a:gd name="connsiteX1" fmla="*/ 1297782 w 2155032"/>
              <a:gd name="connsiteY1" fmla="*/ 0 h 4320480"/>
              <a:gd name="connsiteX2" fmla="*/ 2155032 w 2155032"/>
              <a:gd name="connsiteY2" fmla="*/ 2160240 h 4320480"/>
              <a:gd name="connsiteX3" fmla="*/ 1297782 w 2155032"/>
              <a:gd name="connsiteY3" fmla="*/ 4320480 h 4320480"/>
              <a:gd name="connsiteX4" fmla="*/ 0 w 2155032"/>
              <a:gd name="connsiteY4" fmla="*/ 4320480 h 4320480"/>
              <a:gd name="connsiteX5" fmla="*/ 857250 w 2155032"/>
              <a:gd name="connsiteY5" fmla="*/ 2157859 h 4320480"/>
              <a:gd name="connsiteX6" fmla="*/ 0 w 2155032"/>
              <a:gd name="connsiteY6" fmla="*/ 2381 h 4320480"/>
              <a:gd name="connsiteX0" fmla="*/ 0 w 2155032"/>
              <a:gd name="connsiteY0" fmla="*/ 2381 h 4320480"/>
              <a:gd name="connsiteX1" fmla="*/ 1297782 w 2155032"/>
              <a:gd name="connsiteY1" fmla="*/ 0 h 4320480"/>
              <a:gd name="connsiteX2" fmla="*/ 2155032 w 2155032"/>
              <a:gd name="connsiteY2" fmla="*/ 2160240 h 4320480"/>
              <a:gd name="connsiteX3" fmla="*/ 1297782 w 2155032"/>
              <a:gd name="connsiteY3" fmla="*/ 4320480 h 4320480"/>
              <a:gd name="connsiteX4" fmla="*/ 0 w 2155032"/>
              <a:gd name="connsiteY4" fmla="*/ 4320480 h 4320480"/>
              <a:gd name="connsiteX5" fmla="*/ 857250 w 2155032"/>
              <a:gd name="connsiteY5" fmla="*/ 2157859 h 4320480"/>
              <a:gd name="connsiteX6" fmla="*/ 0 w 2155032"/>
              <a:gd name="connsiteY6" fmla="*/ 2381 h 432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5032" h="4320480">
                <a:moveTo>
                  <a:pt x="0" y="2381"/>
                </a:moveTo>
                <a:lnTo>
                  <a:pt x="1297782" y="0"/>
                </a:lnTo>
                <a:lnTo>
                  <a:pt x="2155032" y="2160240"/>
                </a:lnTo>
                <a:lnTo>
                  <a:pt x="1297782" y="4320480"/>
                </a:lnTo>
                <a:lnTo>
                  <a:pt x="0" y="4320480"/>
                </a:lnTo>
                <a:lnTo>
                  <a:pt x="857250" y="2157859"/>
                </a:lnTo>
                <a:lnTo>
                  <a:pt x="0" y="2381"/>
                </a:lnTo>
                <a:close/>
              </a:path>
            </a:pathLst>
          </a:custGeom>
          <a:solidFill>
            <a:schemeClr val="accent6">
              <a:lumMod val="75000"/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FFD77592-5A07-4E29-B3BB-E6BE1265E2E7}"/>
              </a:ext>
            </a:extLst>
          </p:cNvPr>
          <p:cNvSpPr/>
          <p:nvPr/>
        </p:nvSpPr>
        <p:spPr>
          <a:xfrm>
            <a:off x="7200903" y="1268760"/>
            <a:ext cx="1714501" cy="4320480"/>
          </a:xfrm>
          <a:prstGeom prst="chevron">
            <a:avLst/>
          </a:prstGeom>
          <a:solidFill>
            <a:schemeClr val="accent5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7" name="Flecha: pentágono 12">
            <a:extLst>
              <a:ext uri="{FF2B5EF4-FFF2-40B4-BE49-F238E27FC236}">
                <a16:creationId xmlns:a16="http://schemas.microsoft.com/office/drawing/2014/main" id="{B731414E-6B3C-4BA6-B868-E54B6382AD5D}"/>
              </a:ext>
            </a:extLst>
          </p:cNvPr>
          <p:cNvSpPr/>
          <p:nvPr/>
        </p:nvSpPr>
        <p:spPr>
          <a:xfrm>
            <a:off x="-6966" y="1268760"/>
            <a:ext cx="5526825" cy="4330005"/>
          </a:xfrm>
          <a:custGeom>
            <a:avLst/>
            <a:gdLst>
              <a:gd name="connsiteX0" fmla="*/ 0 w 3429000"/>
              <a:gd name="connsiteY0" fmla="*/ 0 h 4320480"/>
              <a:gd name="connsiteX1" fmla="*/ 1714500 w 3429000"/>
              <a:gd name="connsiteY1" fmla="*/ 0 h 4320480"/>
              <a:gd name="connsiteX2" fmla="*/ 3429000 w 3429000"/>
              <a:gd name="connsiteY2" fmla="*/ 2160240 h 4320480"/>
              <a:gd name="connsiteX3" fmla="*/ 1714500 w 3429000"/>
              <a:gd name="connsiteY3" fmla="*/ 4320480 h 4320480"/>
              <a:gd name="connsiteX4" fmla="*/ 0 w 3429000"/>
              <a:gd name="connsiteY4" fmla="*/ 4320480 h 4320480"/>
              <a:gd name="connsiteX5" fmla="*/ 0 w 3429000"/>
              <a:gd name="connsiteY5" fmla="*/ 0 h 4320480"/>
              <a:gd name="connsiteX0" fmla="*/ 0 w 2735580"/>
              <a:gd name="connsiteY0" fmla="*/ 0 h 4320480"/>
              <a:gd name="connsiteX1" fmla="*/ 1714500 w 2735580"/>
              <a:gd name="connsiteY1" fmla="*/ 0 h 4320480"/>
              <a:gd name="connsiteX2" fmla="*/ 2735580 w 2735580"/>
              <a:gd name="connsiteY2" fmla="*/ 2145000 h 4320480"/>
              <a:gd name="connsiteX3" fmla="*/ 1714500 w 2735580"/>
              <a:gd name="connsiteY3" fmla="*/ 4320480 h 4320480"/>
              <a:gd name="connsiteX4" fmla="*/ 0 w 2735580"/>
              <a:gd name="connsiteY4" fmla="*/ 4320480 h 4320480"/>
              <a:gd name="connsiteX5" fmla="*/ 0 w 2735580"/>
              <a:gd name="connsiteY5" fmla="*/ 0 h 4320480"/>
              <a:gd name="connsiteX0" fmla="*/ 0 w 2633980"/>
              <a:gd name="connsiteY0" fmla="*/ 0 h 4320480"/>
              <a:gd name="connsiteX1" fmla="*/ 1714500 w 2633980"/>
              <a:gd name="connsiteY1" fmla="*/ 0 h 4320480"/>
              <a:gd name="connsiteX2" fmla="*/ 2633980 w 2633980"/>
              <a:gd name="connsiteY2" fmla="*/ 2154525 h 4320480"/>
              <a:gd name="connsiteX3" fmla="*/ 1714500 w 2633980"/>
              <a:gd name="connsiteY3" fmla="*/ 4320480 h 4320480"/>
              <a:gd name="connsiteX4" fmla="*/ 0 w 2633980"/>
              <a:gd name="connsiteY4" fmla="*/ 4320480 h 4320480"/>
              <a:gd name="connsiteX5" fmla="*/ 0 w 2633980"/>
              <a:gd name="connsiteY5" fmla="*/ 0 h 4320480"/>
              <a:gd name="connsiteX0" fmla="*/ 0 w 2633980"/>
              <a:gd name="connsiteY0" fmla="*/ 0 h 4320480"/>
              <a:gd name="connsiteX1" fmla="*/ 1586548 w 2633980"/>
              <a:gd name="connsiteY1" fmla="*/ 0 h 4320480"/>
              <a:gd name="connsiteX2" fmla="*/ 2633980 w 2633980"/>
              <a:gd name="connsiteY2" fmla="*/ 2154525 h 4320480"/>
              <a:gd name="connsiteX3" fmla="*/ 1714500 w 2633980"/>
              <a:gd name="connsiteY3" fmla="*/ 4320480 h 4320480"/>
              <a:gd name="connsiteX4" fmla="*/ 0 w 2633980"/>
              <a:gd name="connsiteY4" fmla="*/ 4320480 h 4320480"/>
              <a:gd name="connsiteX5" fmla="*/ 0 w 2633980"/>
              <a:gd name="connsiteY5" fmla="*/ 0 h 4320480"/>
              <a:gd name="connsiteX0" fmla="*/ 0 w 2633980"/>
              <a:gd name="connsiteY0" fmla="*/ 0 h 4320480"/>
              <a:gd name="connsiteX1" fmla="*/ 1648318 w 2633980"/>
              <a:gd name="connsiteY1" fmla="*/ 0 h 4320480"/>
              <a:gd name="connsiteX2" fmla="*/ 2633980 w 2633980"/>
              <a:gd name="connsiteY2" fmla="*/ 2154525 h 4320480"/>
              <a:gd name="connsiteX3" fmla="*/ 1714500 w 2633980"/>
              <a:gd name="connsiteY3" fmla="*/ 4320480 h 4320480"/>
              <a:gd name="connsiteX4" fmla="*/ 0 w 2633980"/>
              <a:gd name="connsiteY4" fmla="*/ 4320480 h 4320480"/>
              <a:gd name="connsiteX5" fmla="*/ 0 w 2633980"/>
              <a:gd name="connsiteY5" fmla="*/ 0 h 4320480"/>
              <a:gd name="connsiteX0" fmla="*/ 0 w 2426610"/>
              <a:gd name="connsiteY0" fmla="*/ 0 h 4320480"/>
              <a:gd name="connsiteX1" fmla="*/ 1648318 w 2426610"/>
              <a:gd name="connsiteY1" fmla="*/ 0 h 4320480"/>
              <a:gd name="connsiteX2" fmla="*/ 2426610 w 2426610"/>
              <a:gd name="connsiteY2" fmla="*/ 2166432 h 4320480"/>
              <a:gd name="connsiteX3" fmla="*/ 1714500 w 2426610"/>
              <a:gd name="connsiteY3" fmla="*/ 4320480 h 4320480"/>
              <a:gd name="connsiteX4" fmla="*/ 0 w 2426610"/>
              <a:gd name="connsiteY4" fmla="*/ 4320480 h 4320480"/>
              <a:gd name="connsiteX5" fmla="*/ 0 w 2426610"/>
              <a:gd name="connsiteY5" fmla="*/ 0 h 4320480"/>
              <a:gd name="connsiteX0" fmla="*/ 0 w 2446465"/>
              <a:gd name="connsiteY0" fmla="*/ 0 h 4320480"/>
              <a:gd name="connsiteX1" fmla="*/ 1648318 w 2446465"/>
              <a:gd name="connsiteY1" fmla="*/ 0 h 4320480"/>
              <a:gd name="connsiteX2" fmla="*/ 2446465 w 2446465"/>
              <a:gd name="connsiteY2" fmla="*/ 2168813 h 4320480"/>
              <a:gd name="connsiteX3" fmla="*/ 1714500 w 2446465"/>
              <a:gd name="connsiteY3" fmla="*/ 4320480 h 4320480"/>
              <a:gd name="connsiteX4" fmla="*/ 0 w 2446465"/>
              <a:gd name="connsiteY4" fmla="*/ 4320480 h 4320480"/>
              <a:gd name="connsiteX5" fmla="*/ 0 w 2446465"/>
              <a:gd name="connsiteY5" fmla="*/ 0 h 4320480"/>
              <a:gd name="connsiteX0" fmla="*/ 0 w 2446465"/>
              <a:gd name="connsiteY0" fmla="*/ 0 h 4322861"/>
              <a:gd name="connsiteX1" fmla="*/ 1648318 w 2446465"/>
              <a:gd name="connsiteY1" fmla="*/ 0 h 4322861"/>
              <a:gd name="connsiteX2" fmla="*/ 2446465 w 2446465"/>
              <a:gd name="connsiteY2" fmla="*/ 2168813 h 4322861"/>
              <a:gd name="connsiteX3" fmla="*/ 1652730 w 2446465"/>
              <a:gd name="connsiteY3" fmla="*/ 4322861 h 4322861"/>
              <a:gd name="connsiteX4" fmla="*/ 0 w 2446465"/>
              <a:gd name="connsiteY4" fmla="*/ 4320480 h 4322861"/>
              <a:gd name="connsiteX5" fmla="*/ 0 w 2446465"/>
              <a:gd name="connsiteY5" fmla="*/ 0 h 4322861"/>
              <a:gd name="connsiteX0" fmla="*/ 0 w 2446465"/>
              <a:gd name="connsiteY0" fmla="*/ 0 h 4322861"/>
              <a:gd name="connsiteX1" fmla="*/ 1648318 w 2446465"/>
              <a:gd name="connsiteY1" fmla="*/ 0 h 4322861"/>
              <a:gd name="connsiteX2" fmla="*/ 2446465 w 2446465"/>
              <a:gd name="connsiteY2" fmla="*/ 2168813 h 4322861"/>
              <a:gd name="connsiteX3" fmla="*/ 1652730 w 2446465"/>
              <a:gd name="connsiteY3" fmla="*/ 4322861 h 4322861"/>
              <a:gd name="connsiteX4" fmla="*/ 0 w 2446465"/>
              <a:gd name="connsiteY4" fmla="*/ 4320480 h 4322861"/>
              <a:gd name="connsiteX5" fmla="*/ 0 w 2446465"/>
              <a:gd name="connsiteY5" fmla="*/ 0 h 4322861"/>
              <a:gd name="connsiteX0" fmla="*/ 0 w 5120206"/>
              <a:gd name="connsiteY0" fmla="*/ 9525 h 4322861"/>
              <a:gd name="connsiteX1" fmla="*/ 4322059 w 5120206"/>
              <a:gd name="connsiteY1" fmla="*/ 0 h 4322861"/>
              <a:gd name="connsiteX2" fmla="*/ 5120206 w 5120206"/>
              <a:gd name="connsiteY2" fmla="*/ 2168813 h 4322861"/>
              <a:gd name="connsiteX3" fmla="*/ 4326471 w 5120206"/>
              <a:gd name="connsiteY3" fmla="*/ 4322861 h 4322861"/>
              <a:gd name="connsiteX4" fmla="*/ 2673741 w 5120206"/>
              <a:gd name="connsiteY4" fmla="*/ 4320480 h 4322861"/>
              <a:gd name="connsiteX5" fmla="*/ 0 w 5120206"/>
              <a:gd name="connsiteY5" fmla="*/ 9525 h 4322861"/>
              <a:gd name="connsiteX0" fmla="*/ 0 w 5120206"/>
              <a:gd name="connsiteY0" fmla="*/ 9525 h 4330005"/>
              <a:gd name="connsiteX1" fmla="*/ 4322059 w 5120206"/>
              <a:gd name="connsiteY1" fmla="*/ 0 h 4330005"/>
              <a:gd name="connsiteX2" fmla="*/ 5120206 w 5120206"/>
              <a:gd name="connsiteY2" fmla="*/ 2168813 h 4330005"/>
              <a:gd name="connsiteX3" fmla="*/ 4326471 w 5120206"/>
              <a:gd name="connsiteY3" fmla="*/ 4322861 h 4330005"/>
              <a:gd name="connsiteX4" fmla="*/ 0 w 5120206"/>
              <a:gd name="connsiteY4" fmla="*/ 4330005 h 4330005"/>
              <a:gd name="connsiteX5" fmla="*/ 0 w 5120206"/>
              <a:gd name="connsiteY5" fmla="*/ 9525 h 433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20206" h="4330005">
                <a:moveTo>
                  <a:pt x="0" y="9525"/>
                </a:moveTo>
                <a:lnTo>
                  <a:pt x="4322059" y="0"/>
                </a:lnTo>
                <a:lnTo>
                  <a:pt x="5120206" y="2168813"/>
                </a:lnTo>
                <a:lnTo>
                  <a:pt x="4326471" y="4322861"/>
                </a:lnTo>
                <a:lnTo>
                  <a:pt x="0" y="4330005"/>
                </a:lnTo>
                <a:lnTo>
                  <a:pt x="0" y="952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88169A84-9B55-4AD5-A682-CE763BC54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988840"/>
            <a:ext cx="4345531" cy="288032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43D93BC9-545D-3DD0-5131-17EEBE8E8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2098" y="4669203"/>
            <a:ext cx="3112236" cy="92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090358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der - fondo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EBEC791D-7CA4-442A-8F98-E0A0DD5417B5}"/>
              </a:ext>
            </a:extLst>
          </p:cNvPr>
          <p:cNvSpPr/>
          <p:nvPr/>
        </p:nvSpPr>
        <p:spPr>
          <a:xfrm>
            <a:off x="6816081" y="1991679"/>
            <a:ext cx="711514" cy="720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EA2CFBB-91AE-4A94-A911-2875229E9E47}"/>
              </a:ext>
            </a:extLst>
          </p:cNvPr>
          <p:cNvSpPr/>
          <p:nvPr/>
        </p:nvSpPr>
        <p:spPr>
          <a:xfrm>
            <a:off x="6816081" y="2711759"/>
            <a:ext cx="711514" cy="72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7B193AA-3CD3-47DA-9C5B-6B5226A8CB3B}"/>
              </a:ext>
            </a:extLst>
          </p:cNvPr>
          <p:cNvSpPr/>
          <p:nvPr/>
        </p:nvSpPr>
        <p:spPr>
          <a:xfrm>
            <a:off x="6816081" y="3431839"/>
            <a:ext cx="711514" cy="720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98576FF-FBD0-4571-8BA3-8B680BA510C9}"/>
              </a:ext>
            </a:extLst>
          </p:cNvPr>
          <p:cNvSpPr/>
          <p:nvPr/>
        </p:nvSpPr>
        <p:spPr>
          <a:xfrm>
            <a:off x="6816081" y="4150679"/>
            <a:ext cx="711514" cy="72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35CFA24-346C-4F3B-869C-7492B20EF46A}"/>
              </a:ext>
            </a:extLst>
          </p:cNvPr>
          <p:cNvSpPr/>
          <p:nvPr/>
        </p:nvSpPr>
        <p:spPr>
          <a:xfrm>
            <a:off x="6816081" y="4869519"/>
            <a:ext cx="711514" cy="7200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BB3728A-CC5D-4861-82D3-2CD6EC6293C4}"/>
              </a:ext>
            </a:extLst>
          </p:cNvPr>
          <p:cNvSpPr/>
          <p:nvPr/>
        </p:nvSpPr>
        <p:spPr>
          <a:xfrm>
            <a:off x="6816081" y="5592079"/>
            <a:ext cx="711514" cy="7200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Marcador de texto 39">
            <a:extLst>
              <a:ext uri="{FF2B5EF4-FFF2-40B4-BE49-F238E27FC236}">
                <a16:creationId xmlns:a16="http://schemas.microsoft.com/office/drawing/2014/main" id="{DABD76CE-18FC-4B5B-A725-7D2BC307D4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5709" y="2055366"/>
            <a:ext cx="6100374" cy="587224"/>
          </a:xfrm>
          <a:noFill/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400"/>
            </a:lvl1pPr>
          </a:lstStyle>
          <a:p>
            <a:pPr lvl="0"/>
            <a:r>
              <a:rPr lang="es-ES"/>
              <a:t>Texto 1</a:t>
            </a:r>
            <a:endParaRPr lang="es-CL"/>
          </a:p>
        </p:txBody>
      </p:sp>
      <p:sp>
        <p:nvSpPr>
          <p:cNvPr id="19" name="Marcador de texto 39">
            <a:extLst>
              <a:ext uri="{FF2B5EF4-FFF2-40B4-BE49-F238E27FC236}">
                <a16:creationId xmlns:a16="http://schemas.microsoft.com/office/drawing/2014/main" id="{50997AF4-4F60-40D2-9B62-0D6AE454F22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5708" y="2774206"/>
            <a:ext cx="6100374" cy="581024"/>
          </a:xfrm>
          <a:noFill/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defRPr sz="2400" b="0"/>
            </a:lvl1pPr>
          </a:lstStyle>
          <a:p>
            <a:pPr lvl="0"/>
            <a:r>
              <a:rPr lang="es-ES"/>
              <a:t>Texto 2</a:t>
            </a:r>
            <a:endParaRPr lang="es-CL"/>
          </a:p>
        </p:txBody>
      </p:sp>
      <p:sp>
        <p:nvSpPr>
          <p:cNvPr id="20" name="Marcador de texto 39">
            <a:extLst>
              <a:ext uri="{FF2B5EF4-FFF2-40B4-BE49-F238E27FC236}">
                <a16:creationId xmlns:a16="http://schemas.microsoft.com/office/drawing/2014/main" id="{6F4D0D59-91F5-4469-832E-F3DBFBC42F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5707" y="3494286"/>
            <a:ext cx="6100374" cy="581024"/>
          </a:xfrm>
          <a:noFill/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3"/>
              </a:buClr>
              <a:buSzPct val="100000"/>
              <a:buFont typeface="Wingdings" panose="05000000000000000000" pitchFamily="2" charset="2"/>
              <a:buChar char="§"/>
              <a:defRPr sz="2400"/>
            </a:lvl1pPr>
          </a:lstStyle>
          <a:p>
            <a:pPr lvl="0"/>
            <a:r>
              <a:rPr lang="es-ES"/>
              <a:t>Texto 3</a:t>
            </a:r>
            <a:endParaRPr lang="es-CL"/>
          </a:p>
        </p:txBody>
      </p:sp>
      <p:sp>
        <p:nvSpPr>
          <p:cNvPr id="21" name="Marcador de texto 39">
            <a:extLst>
              <a:ext uri="{FF2B5EF4-FFF2-40B4-BE49-F238E27FC236}">
                <a16:creationId xmlns:a16="http://schemas.microsoft.com/office/drawing/2014/main" id="{CD659A66-1DC9-4701-9380-C8068D7708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5707" y="4221088"/>
            <a:ext cx="6100374" cy="581024"/>
          </a:xfrm>
          <a:noFill/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4"/>
              </a:buClr>
              <a:buSzPct val="100000"/>
              <a:buFont typeface="Wingdings" panose="05000000000000000000" pitchFamily="2" charset="2"/>
              <a:buChar char="§"/>
              <a:defRPr sz="2400"/>
            </a:lvl1pPr>
          </a:lstStyle>
          <a:p>
            <a:pPr lvl="0"/>
            <a:r>
              <a:rPr lang="es-ES"/>
              <a:t>Texto 4</a:t>
            </a:r>
            <a:endParaRPr lang="es-CL"/>
          </a:p>
        </p:txBody>
      </p:sp>
      <p:sp>
        <p:nvSpPr>
          <p:cNvPr id="22" name="Marcador de texto 39">
            <a:extLst>
              <a:ext uri="{FF2B5EF4-FFF2-40B4-BE49-F238E27FC236}">
                <a16:creationId xmlns:a16="http://schemas.microsoft.com/office/drawing/2014/main" id="{601728AC-80F7-446E-8557-2545E1B6DD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07" y="4946128"/>
            <a:ext cx="6100374" cy="571104"/>
          </a:xfrm>
          <a:noFill/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Wingdings" panose="05000000000000000000" pitchFamily="2" charset="2"/>
              <a:buChar char="§"/>
              <a:defRPr sz="2400"/>
            </a:lvl1pPr>
          </a:lstStyle>
          <a:p>
            <a:pPr lvl="0"/>
            <a:r>
              <a:rPr lang="es-ES"/>
              <a:t>Texto 5</a:t>
            </a:r>
            <a:endParaRPr lang="es-CL"/>
          </a:p>
        </p:txBody>
      </p:sp>
      <p:sp>
        <p:nvSpPr>
          <p:cNvPr id="23" name="Marcador de texto 39">
            <a:extLst>
              <a:ext uri="{FF2B5EF4-FFF2-40B4-BE49-F238E27FC236}">
                <a16:creationId xmlns:a16="http://schemas.microsoft.com/office/drawing/2014/main" id="{A26B3B83-D6EB-43F9-A91B-E47144CD45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07" y="5661248"/>
            <a:ext cx="6100374" cy="576064"/>
          </a:xfrm>
          <a:noFill/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6"/>
              </a:buClr>
              <a:buSzPct val="100000"/>
              <a:buFont typeface="Wingdings" panose="05000000000000000000" pitchFamily="2" charset="2"/>
              <a:buChar char="§"/>
              <a:defRPr sz="2400"/>
            </a:lvl1pPr>
          </a:lstStyle>
          <a:p>
            <a:pPr lvl="0"/>
            <a:r>
              <a:rPr lang="es-ES"/>
              <a:t>Texto 6</a:t>
            </a:r>
            <a:endParaRPr lang="es-CL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6C80E620-64AF-4647-A786-07E416D02135}"/>
              </a:ext>
            </a:extLst>
          </p:cNvPr>
          <p:cNvSpPr/>
          <p:nvPr/>
        </p:nvSpPr>
        <p:spPr>
          <a:xfrm>
            <a:off x="0" y="0"/>
            <a:ext cx="7536159" cy="72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6" name="Título 60">
            <a:extLst>
              <a:ext uri="{FF2B5EF4-FFF2-40B4-BE49-F238E27FC236}">
                <a16:creationId xmlns:a16="http://schemas.microsoft.com/office/drawing/2014/main" id="{5DC265C4-C61D-4BAD-BDF6-4395ACDACC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30" y="106731"/>
            <a:ext cx="4899567" cy="538862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s-ES"/>
              <a:t>Título imagen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DFCBF0D-48FA-4C9F-8D3B-CA85A55B8CC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527925" y="0"/>
            <a:ext cx="4664075" cy="6853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s-CL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DE8AB25-999E-0F12-944C-EFA80BF82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91984" y="2261036"/>
            <a:ext cx="6858000" cy="232529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BDD16A79-2EFB-2C1F-1F54-5D4AB5BDD8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7597" y="52940"/>
            <a:ext cx="1984241" cy="59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977197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der - texto cla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EBEC791D-7CA4-442A-8F98-E0A0DD5417B5}"/>
              </a:ext>
            </a:extLst>
          </p:cNvPr>
          <p:cNvSpPr/>
          <p:nvPr/>
        </p:nvSpPr>
        <p:spPr>
          <a:xfrm>
            <a:off x="6816081" y="1991679"/>
            <a:ext cx="711514" cy="720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EA2CFBB-91AE-4A94-A911-2875229E9E47}"/>
              </a:ext>
            </a:extLst>
          </p:cNvPr>
          <p:cNvSpPr/>
          <p:nvPr/>
        </p:nvSpPr>
        <p:spPr>
          <a:xfrm>
            <a:off x="6816081" y="2711759"/>
            <a:ext cx="711514" cy="72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7B193AA-3CD3-47DA-9C5B-6B5226A8CB3B}"/>
              </a:ext>
            </a:extLst>
          </p:cNvPr>
          <p:cNvSpPr/>
          <p:nvPr/>
        </p:nvSpPr>
        <p:spPr>
          <a:xfrm>
            <a:off x="6816081" y="3431839"/>
            <a:ext cx="711514" cy="720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98576FF-FBD0-4571-8BA3-8B680BA510C9}"/>
              </a:ext>
            </a:extLst>
          </p:cNvPr>
          <p:cNvSpPr/>
          <p:nvPr/>
        </p:nvSpPr>
        <p:spPr>
          <a:xfrm>
            <a:off x="6816081" y="4150679"/>
            <a:ext cx="711514" cy="72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35CFA24-346C-4F3B-869C-7492B20EF46A}"/>
              </a:ext>
            </a:extLst>
          </p:cNvPr>
          <p:cNvSpPr/>
          <p:nvPr/>
        </p:nvSpPr>
        <p:spPr>
          <a:xfrm>
            <a:off x="6816081" y="4869519"/>
            <a:ext cx="711514" cy="7200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BB3728A-CC5D-4861-82D3-2CD6EC6293C4}"/>
              </a:ext>
            </a:extLst>
          </p:cNvPr>
          <p:cNvSpPr/>
          <p:nvPr/>
        </p:nvSpPr>
        <p:spPr>
          <a:xfrm>
            <a:off x="6816081" y="5592079"/>
            <a:ext cx="711514" cy="7200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Marcador de texto 39">
            <a:extLst>
              <a:ext uri="{FF2B5EF4-FFF2-40B4-BE49-F238E27FC236}">
                <a16:creationId xmlns:a16="http://schemas.microsoft.com/office/drawing/2014/main" id="{DABD76CE-18FC-4B5B-A725-7D2BC307D4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5709" y="2055366"/>
            <a:ext cx="6100374" cy="587224"/>
          </a:xfrm>
          <a:solidFill>
            <a:schemeClr val="tx2">
              <a:lumMod val="75000"/>
              <a:alpha val="7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Texto 1</a:t>
            </a:r>
            <a:endParaRPr lang="es-CL"/>
          </a:p>
        </p:txBody>
      </p:sp>
      <p:sp>
        <p:nvSpPr>
          <p:cNvPr id="19" name="Marcador de texto 39">
            <a:extLst>
              <a:ext uri="{FF2B5EF4-FFF2-40B4-BE49-F238E27FC236}">
                <a16:creationId xmlns:a16="http://schemas.microsoft.com/office/drawing/2014/main" id="{50997AF4-4F60-40D2-9B62-0D6AE454F22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5708" y="2774206"/>
            <a:ext cx="6100374" cy="581024"/>
          </a:xfrm>
          <a:solidFill>
            <a:schemeClr val="tx2">
              <a:lumMod val="75000"/>
              <a:alpha val="7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Texto 2</a:t>
            </a:r>
            <a:endParaRPr lang="es-CL"/>
          </a:p>
        </p:txBody>
      </p:sp>
      <p:sp>
        <p:nvSpPr>
          <p:cNvPr id="20" name="Marcador de texto 39">
            <a:extLst>
              <a:ext uri="{FF2B5EF4-FFF2-40B4-BE49-F238E27FC236}">
                <a16:creationId xmlns:a16="http://schemas.microsoft.com/office/drawing/2014/main" id="{6F4D0D59-91F5-4469-832E-F3DBFBC42F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5707" y="3494286"/>
            <a:ext cx="6100374" cy="581024"/>
          </a:xfrm>
          <a:solidFill>
            <a:schemeClr val="tx2">
              <a:lumMod val="75000"/>
              <a:alpha val="7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3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Texto 3</a:t>
            </a:r>
            <a:endParaRPr lang="es-CL"/>
          </a:p>
        </p:txBody>
      </p:sp>
      <p:sp>
        <p:nvSpPr>
          <p:cNvPr id="21" name="Marcador de texto 39">
            <a:extLst>
              <a:ext uri="{FF2B5EF4-FFF2-40B4-BE49-F238E27FC236}">
                <a16:creationId xmlns:a16="http://schemas.microsoft.com/office/drawing/2014/main" id="{CD659A66-1DC9-4701-9380-C8068D7708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5707" y="4221088"/>
            <a:ext cx="6100374" cy="581024"/>
          </a:xfrm>
          <a:solidFill>
            <a:schemeClr val="tx2">
              <a:lumMod val="75000"/>
              <a:alpha val="7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4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Texto 4</a:t>
            </a:r>
            <a:endParaRPr lang="es-CL"/>
          </a:p>
        </p:txBody>
      </p:sp>
      <p:sp>
        <p:nvSpPr>
          <p:cNvPr id="22" name="Marcador de texto 39">
            <a:extLst>
              <a:ext uri="{FF2B5EF4-FFF2-40B4-BE49-F238E27FC236}">
                <a16:creationId xmlns:a16="http://schemas.microsoft.com/office/drawing/2014/main" id="{601728AC-80F7-446E-8557-2545E1B6DD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07" y="4946128"/>
            <a:ext cx="6100374" cy="571104"/>
          </a:xfrm>
          <a:solidFill>
            <a:schemeClr val="tx2">
              <a:lumMod val="75000"/>
              <a:alpha val="7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Texto 5</a:t>
            </a:r>
            <a:endParaRPr lang="es-CL"/>
          </a:p>
        </p:txBody>
      </p:sp>
      <p:sp>
        <p:nvSpPr>
          <p:cNvPr id="23" name="Marcador de texto 39">
            <a:extLst>
              <a:ext uri="{FF2B5EF4-FFF2-40B4-BE49-F238E27FC236}">
                <a16:creationId xmlns:a16="http://schemas.microsoft.com/office/drawing/2014/main" id="{A26B3B83-D6EB-43F9-A91B-E47144CD45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07" y="5661248"/>
            <a:ext cx="6100374" cy="576064"/>
          </a:xfrm>
          <a:solidFill>
            <a:schemeClr val="tx2">
              <a:lumMod val="75000"/>
              <a:alpha val="7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6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Texto 6</a:t>
            </a:r>
            <a:endParaRPr lang="es-CL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6C80E620-64AF-4647-A786-07E416D02135}"/>
              </a:ext>
            </a:extLst>
          </p:cNvPr>
          <p:cNvSpPr/>
          <p:nvPr/>
        </p:nvSpPr>
        <p:spPr>
          <a:xfrm>
            <a:off x="0" y="0"/>
            <a:ext cx="7536159" cy="72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DFCBF0D-48FA-4C9F-8D3B-CA85A55B8CC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527925" y="0"/>
            <a:ext cx="4664075" cy="6853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s-CL"/>
          </a:p>
        </p:txBody>
      </p:sp>
      <p:sp>
        <p:nvSpPr>
          <p:cNvPr id="2" name="Título 60">
            <a:extLst>
              <a:ext uri="{FF2B5EF4-FFF2-40B4-BE49-F238E27FC236}">
                <a16:creationId xmlns:a16="http://schemas.microsoft.com/office/drawing/2014/main" id="{A7D0EB5A-C623-7915-CB74-3D53B52D08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30" y="106731"/>
            <a:ext cx="4899567" cy="538862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s-ES"/>
              <a:t>Título imagen</a:t>
            </a:r>
            <a:endParaRPr lang="es-CL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C5C8C05-5A7F-0521-862E-536540162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91984" y="2261036"/>
            <a:ext cx="6858000" cy="2325290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DBAEE9D4-253F-0DA8-EECC-B293AAEC9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7597" y="52940"/>
            <a:ext cx="1984241" cy="59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795541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der - text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EBEC791D-7CA4-442A-8F98-E0A0DD5417B5}"/>
              </a:ext>
            </a:extLst>
          </p:cNvPr>
          <p:cNvSpPr/>
          <p:nvPr/>
        </p:nvSpPr>
        <p:spPr>
          <a:xfrm>
            <a:off x="6816081" y="1991679"/>
            <a:ext cx="711514" cy="720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EA2CFBB-91AE-4A94-A911-2875229E9E47}"/>
              </a:ext>
            </a:extLst>
          </p:cNvPr>
          <p:cNvSpPr/>
          <p:nvPr/>
        </p:nvSpPr>
        <p:spPr>
          <a:xfrm>
            <a:off x="6816081" y="2711759"/>
            <a:ext cx="711514" cy="72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7B193AA-3CD3-47DA-9C5B-6B5226A8CB3B}"/>
              </a:ext>
            </a:extLst>
          </p:cNvPr>
          <p:cNvSpPr/>
          <p:nvPr/>
        </p:nvSpPr>
        <p:spPr>
          <a:xfrm>
            <a:off x="6816081" y="3431839"/>
            <a:ext cx="711514" cy="720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98576FF-FBD0-4571-8BA3-8B680BA510C9}"/>
              </a:ext>
            </a:extLst>
          </p:cNvPr>
          <p:cNvSpPr/>
          <p:nvPr/>
        </p:nvSpPr>
        <p:spPr>
          <a:xfrm>
            <a:off x="6816081" y="4150679"/>
            <a:ext cx="711514" cy="72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35CFA24-346C-4F3B-869C-7492B20EF46A}"/>
              </a:ext>
            </a:extLst>
          </p:cNvPr>
          <p:cNvSpPr/>
          <p:nvPr/>
        </p:nvSpPr>
        <p:spPr>
          <a:xfrm>
            <a:off x="6816081" y="4869519"/>
            <a:ext cx="711514" cy="7200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BB3728A-CC5D-4861-82D3-2CD6EC6293C4}"/>
              </a:ext>
            </a:extLst>
          </p:cNvPr>
          <p:cNvSpPr/>
          <p:nvPr/>
        </p:nvSpPr>
        <p:spPr>
          <a:xfrm>
            <a:off x="6816081" y="5592079"/>
            <a:ext cx="711514" cy="7200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Marcador de texto 39">
            <a:extLst>
              <a:ext uri="{FF2B5EF4-FFF2-40B4-BE49-F238E27FC236}">
                <a16:creationId xmlns:a16="http://schemas.microsoft.com/office/drawing/2014/main" id="{DABD76CE-18FC-4B5B-A725-7D2BC307D4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5709" y="2055366"/>
            <a:ext cx="6100374" cy="587224"/>
          </a:xfrm>
          <a:solidFill>
            <a:schemeClr val="bg1">
              <a:lumMod val="95000"/>
              <a:alpha val="8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/>
              <a:t>Texto 1</a:t>
            </a:r>
            <a:endParaRPr lang="es-CL"/>
          </a:p>
        </p:txBody>
      </p:sp>
      <p:sp>
        <p:nvSpPr>
          <p:cNvPr id="19" name="Marcador de texto 39">
            <a:extLst>
              <a:ext uri="{FF2B5EF4-FFF2-40B4-BE49-F238E27FC236}">
                <a16:creationId xmlns:a16="http://schemas.microsoft.com/office/drawing/2014/main" id="{50997AF4-4F60-40D2-9B62-0D6AE454F22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5708" y="2774206"/>
            <a:ext cx="6100374" cy="581024"/>
          </a:xfrm>
          <a:solidFill>
            <a:schemeClr val="bg1">
              <a:lumMod val="95000"/>
              <a:alpha val="8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defRPr sz="2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s-ES"/>
              <a:t>Texto 2</a:t>
            </a:r>
            <a:endParaRPr lang="es-CL"/>
          </a:p>
        </p:txBody>
      </p:sp>
      <p:sp>
        <p:nvSpPr>
          <p:cNvPr id="20" name="Marcador de texto 39">
            <a:extLst>
              <a:ext uri="{FF2B5EF4-FFF2-40B4-BE49-F238E27FC236}">
                <a16:creationId xmlns:a16="http://schemas.microsoft.com/office/drawing/2014/main" id="{6F4D0D59-91F5-4469-832E-F3DBFBC42F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5707" y="3494286"/>
            <a:ext cx="6100374" cy="581024"/>
          </a:xfrm>
          <a:solidFill>
            <a:schemeClr val="bg1">
              <a:lumMod val="95000"/>
              <a:alpha val="8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3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/>
              <a:t>Texto 3</a:t>
            </a:r>
            <a:endParaRPr lang="es-CL"/>
          </a:p>
        </p:txBody>
      </p:sp>
      <p:sp>
        <p:nvSpPr>
          <p:cNvPr id="21" name="Marcador de texto 39">
            <a:extLst>
              <a:ext uri="{FF2B5EF4-FFF2-40B4-BE49-F238E27FC236}">
                <a16:creationId xmlns:a16="http://schemas.microsoft.com/office/drawing/2014/main" id="{CD659A66-1DC9-4701-9380-C8068D7708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5707" y="4221088"/>
            <a:ext cx="6100374" cy="581024"/>
          </a:xfrm>
          <a:solidFill>
            <a:schemeClr val="bg1">
              <a:lumMod val="95000"/>
              <a:alpha val="8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4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/>
              <a:t>Texto 4</a:t>
            </a:r>
            <a:endParaRPr lang="es-CL"/>
          </a:p>
        </p:txBody>
      </p:sp>
      <p:sp>
        <p:nvSpPr>
          <p:cNvPr id="22" name="Marcador de texto 39">
            <a:extLst>
              <a:ext uri="{FF2B5EF4-FFF2-40B4-BE49-F238E27FC236}">
                <a16:creationId xmlns:a16="http://schemas.microsoft.com/office/drawing/2014/main" id="{601728AC-80F7-446E-8557-2545E1B6DD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707" y="4946128"/>
            <a:ext cx="6100374" cy="571104"/>
          </a:xfrm>
          <a:solidFill>
            <a:schemeClr val="bg1">
              <a:lumMod val="95000"/>
              <a:alpha val="8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/>
              <a:t>Texto 5</a:t>
            </a:r>
            <a:endParaRPr lang="es-CL"/>
          </a:p>
        </p:txBody>
      </p:sp>
      <p:sp>
        <p:nvSpPr>
          <p:cNvPr id="23" name="Marcador de texto 39">
            <a:extLst>
              <a:ext uri="{FF2B5EF4-FFF2-40B4-BE49-F238E27FC236}">
                <a16:creationId xmlns:a16="http://schemas.microsoft.com/office/drawing/2014/main" id="{A26B3B83-D6EB-43F9-A91B-E47144CD45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707" y="5661248"/>
            <a:ext cx="6100374" cy="576064"/>
          </a:xfrm>
          <a:solidFill>
            <a:schemeClr val="bg1">
              <a:lumMod val="95000"/>
              <a:alpha val="8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6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/>
              <a:t>Texto 6</a:t>
            </a:r>
            <a:endParaRPr lang="es-CL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6C80E620-64AF-4647-A786-07E416D02135}"/>
              </a:ext>
            </a:extLst>
          </p:cNvPr>
          <p:cNvSpPr/>
          <p:nvPr/>
        </p:nvSpPr>
        <p:spPr>
          <a:xfrm>
            <a:off x="0" y="0"/>
            <a:ext cx="7536159" cy="72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DFCBF0D-48FA-4C9F-8D3B-CA85A55B8CC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527925" y="0"/>
            <a:ext cx="4664075" cy="6853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s-CL"/>
          </a:p>
        </p:txBody>
      </p:sp>
      <p:sp>
        <p:nvSpPr>
          <p:cNvPr id="2" name="Título 60">
            <a:extLst>
              <a:ext uri="{FF2B5EF4-FFF2-40B4-BE49-F238E27FC236}">
                <a16:creationId xmlns:a16="http://schemas.microsoft.com/office/drawing/2014/main" id="{DF837258-BEE1-4797-89FA-D1415006C7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30" y="106731"/>
            <a:ext cx="4899567" cy="538862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s-ES"/>
              <a:t>Título imagen</a:t>
            </a:r>
            <a:endParaRPr lang="es-CL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08FC426-C7E8-4D36-32D5-F20E1AADB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91984" y="2261036"/>
            <a:ext cx="6858000" cy="2325290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B68E2FDA-9221-407A-DFE5-81BD90D0BF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7597" y="52940"/>
            <a:ext cx="1984241" cy="59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043634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centro - fondo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F668B7A9-8A0A-4798-910C-75A005BCBEE0}"/>
              </a:ext>
            </a:extLst>
          </p:cNvPr>
          <p:cNvSpPr/>
          <p:nvPr/>
        </p:nvSpPr>
        <p:spPr>
          <a:xfrm>
            <a:off x="0" y="1996959"/>
            <a:ext cx="767408" cy="14405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F2A9CEB-13D7-4A3B-B5FB-5617D46F0860}"/>
              </a:ext>
            </a:extLst>
          </p:cNvPr>
          <p:cNvSpPr/>
          <p:nvPr/>
        </p:nvSpPr>
        <p:spPr>
          <a:xfrm>
            <a:off x="0" y="3437119"/>
            <a:ext cx="767408" cy="14401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CAC856D-69BA-4BA1-8177-F4388E11A67A}"/>
              </a:ext>
            </a:extLst>
          </p:cNvPr>
          <p:cNvSpPr/>
          <p:nvPr/>
        </p:nvSpPr>
        <p:spPr>
          <a:xfrm>
            <a:off x="0" y="4877279"/>
            <a:ext cx="767408" cy="14401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1554FDC-4E97-4C0E-BD44-714C051F0898}"/>
              </a:ext>
            </a:extLst>
          </p:cNvPr>
          <p:cNvSpPr/>
          <p:nvPr/>
        </p:nvSpPr>
        <p:spPr>
          <a:xfrm>
            <a:off x="11471921" y="2002390"/>
            <a:ext cx="720078" cy="14492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6759765-5323-4E31-ABED-14E2281ABC3A}"/>
              </a:ext>
            </a:extLst>
          </p:cNvPr>
          <p:cNvSpPr/>
          <p:nvPr/>
        </p:nvSpPr>
        <p:spPr>
          <a:xfrm>
            <a:off x="11471922" y="3436350"/>
            <a:ext cx="720078" cy="1431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40893BC8-1AC5-4936-A988-BA0EA9999EB5}"/>
              </a:ext>
            </a:extLst>
          </p:cNvPr>
          <p:cNvSpPr/>
          <p:nvPr/>
        </p:nvSpPr>
        <p:spPr>
          <a:xfrm>
            <a:off x="11471923" y="4870310"/>
            <a:ext cx="720078" cy="14401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Marcador de texto 39">
            <a:extLst>
              <a:ext uri="{FF2B5EF4-FFF2-40B4-BE49-F238E27FC236}">
                <a16:creationId xmlns:a16="http://schemas.microsoft.com/office/drawing/2014/main" id="{C03A20A0-0A0C-4FA8-9775-7D790735BA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7407" y="2062617"/>
            <a:ext cx="2879077" cy="1296145"/>
          </a:xfrm>
          <a:noFill/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400"/>
            </a:lvl1pPr>
          </a:lstStyle>
          <a:p>
            <a:pPr lvl="0"/>
            <a:r>
              <a:rPr lang="es-ES"/>
              <a:t>Texto 1</a:t>
            </a:r>
            <a:endParaRPr lang="es-CL"/>
          </a:p>
        </p:txBody>
      </p:sp>
      <p:sp>
        <p:nvSpPr>
          <p:cNvPr id="18" name="Marcador de texto 39">
            <a:extLst>
              <a:ext uri="{FF2B5EF4-FFF2-40B4-BE49-F238E27FC236}">
                <a16:creationId xmlns:a16="http://schemas.microsoft.com/office/drawing/2014/main" id="{92770AB3-7A3A-4877-87B3-9B61E9F45E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7407" y="3498040"/>
            <a:ext cx="2879078" cy="1296146"/>
          </a:xfrm>
          <a:noFill/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3"/>
              </a:buClr>
              <a:buSzPct val="100000"/>
              <a:buFont typeface="Wingdings" panose="05000000000000000000" pitchFamily="2" charset="2"/>
              <a:buChar char="§"/>
              <a:defRPr sz="2400" b="0"/>
            </a:lvl1pPr>
          </a:lstStyle>
          <a:p>
            <a:pPr lvl="0"/>
            <a:r>
              <a:rPr lang="es-ES"/>
              <a:t>Texto 3</a:t>
            </a:r>
            <a:endParaRPr lang="es-CL"/>
          </a:p>
        </p:txBody>
      </p:sp>
      <p:sp>
        <p:nvSpPr>
          <p:cNvPr id="19" name="Marcador de texto 39">
            <a:extLst>
              <a:ext uri="{FF2B5EF4-FFF2-40B4-BE49-F238E27FC236}">
                <a16:creationId xmlns:a16="http://schemas.microsoft.com/office/drawing/2014/main" id="{822266A6-05C5-4D0C-8A9C-985B32F7AF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7405" y="4933464"/>
            <a:ext cx="2879079" cy="1296146"/>
          </a:xfrm>
          <a:noFill/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Wingdings" panose="05000000000000000000" pitchFamily="2" charset="2"/>
              <a:buChar char="§"/>
              <a:defRPr sz="2400"/>
            </a:lvl1pPr>
          </a:lstStyle>
          <a:p>
            <a:pPr lvl="0"/>
            <a:r>
              <a:rPr lang="es-ES"/>
              <a:t>Texto 5</a:t>
            </a:r>
            <a:endParaRPr lang="es-CL"/>
          </a:p>
        </p:txBody>
      </p:sp>
      <p:sp>
        <p:nvSpPr>
          <p:cNvPr id="20" name="Marcador de texto 39">
            <a:extLst>
              <a:ext uri="{FF2B5EF4-FFF2-40B4-BE49-F238E27FC236}">
                <a16:creationId xmlns:a16="http://schemas.microsoft.com/office/drawing/2014/main" id="{3EDC97FF-C8A3-4B83-AADF-DDD4268C2B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42686" y="2062617"/>
            <a:ext cx="2929234" cy="1296145"/>
          </a:xfrm>
          <a:noFill/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defRPr sz="2400"/>
            </a:lvl1pPr>
          </a:lstStyle>
          <a:p>
            <a:pPr lvl="0"/>
            <a:r>
              <a:rPr lang="es-ES"/>
              <a:t>Texto 2</a:t>
            </a:r>
            <a:endParaRPr lang="es-CL"/>
          </a:p>
        </p:txBody>
      </p:sp>
      <p:sp>
        <p:nvSpPr>
          <p:cNvPr id="21" name="Marcador de texto 39">
            <a:extLst>
              <a:ext uri="{FF2B5EF4-FFF2-40B4-BE49-F238E27FC236}">
                <a16:creationId xmlns:a16="http://schemas.microsoft.com/office/drawing/2014/main" id="{3CC0832E-D5DC-4D62-800C-8A43FE7DCC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42685" y="3498040"/>
            <a:ext cx="2929235" cy="1296145"/>
          </a:xfrm>
          <a:noFill/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4"/>
              </a:buClr>
              <a:buSzPct val="100000"/>
              <a:buFont typeface="Wingdings" panose="05000000000000000000" pitchFamily="2" charset="2"/>
              <a:buChar char="§"/>
              <a:defRPr sz="2400"/>
            </a:lvl1pPr>
          </a:lstStyle>
          <a:p>
            <a:pPr lvl="0"/>
            <a:r>
              <a:rPr lang="es-ES"/>
              <a:t>Texto 4</a:t>
            </a:r>
            <a:endParaRPr lang="es-CL"/>
          </a:p>
        </p:txBody>
      </p:sp>
      <p:sp>
        <p:nvSpPr>
          <p:cNvPr id="22" name="Marcador de texto 39">
            <a:extLst>
              <a:ext uri="{FF2B5EF4-FFF2-40B4-BE49-F238E27FC236}">
                <a16:creationId xmlns:a16="http://schemas.microsoft.com/office/drawing/2014/main" id="{AF0195C5-1258-44F6-A0F1-C230278D59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42685" y="4941168"/>
            <a:ext cx="2929234" cy="1296144"/>
          </a:xfrm>
          <a:noFill/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6"/>
              </a:buClr>
              <a:buSzPct val="100000"/>
              <a:buFont typeface="Wingdings" panose="05000000000000000000" pitchFamily="2" charset="2"/>
              <a:buChar char="§"/>
              <a:defRPr sz="2400"/>
            </a:lvl1pPr>
          </a:lstStyle>
          <a:p>
            <a:pPr lvl="0"/>
            <a:r>
              <a:rPr lang="es-ES"/>
              <a:t>Texto 6</a:t>
            </a:r>
            <a:endParaRPr lang="es-CL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2B9C9A30-80F1-4F3C-8897-045688C0AF44}"/>
              </a:ext>
            </a:extLst>
          </p:cNvPr>
          <p:cNvSpPr/>
          <p:nvPr/>
        </p:nvSpPr>
        <p:spPr>
          <a:xfrm>
            <a:off x="-1587" y="0"/>
            <a:ext cx="12193587" cy="72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Título 60">
            <a:extLst>
              <a:ext uri="{FF2B5EF4-FFF2-40B4-BE49-F238E27FC236}">
                <a16:creationId xmlns:a16="http://schemas.microsoft.com/office/drawing/2014/main" id="{7CFE77D0-DFBF-486B-80BB-0B9B2B4BBF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3774" y="90609"/>
            <a:ext cx="9389182" cy="538862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s-ES"/>
              <a:t>Título imagen</a:t>
            </a:r>
            <a:endParaRPr lang="es-CL"/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CA3FEF45-8847-418E-A0FA-E319D34D1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44307" y="2259005"/>
            <a:ext cx="6858000" cy="2325290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545EFF69-2874-4325-A01D-09543DE54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992242" y="2259005"/>
            <a:ext cx="6858000" cy="2325290"/>
          </a:xfrm>
          <a:prstGeom prst="rect">
            <a:avLst/>
          </a:prstGeom>
        </p:spPr>
      </p:pic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C85C40C-0925-449C-9E72-CB2278B6FA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26630" y="1987550"/>
            <a:ext cx="4360005" cy="4329113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CL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A2775A2E-D1CB-2FE2-E390-723DF95B5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22956" y="52940"/>
            <a:ext cx="1984241" cy="59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997206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centro - texto cla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F668B7A9-8A0A-4798-910C-75A005BCBEE0}"/>
              </a:ext>
            </a:extLst>
          </p:cNvPr>
          <p:cNvSpPr/>
          <p:nvPr/>
        </p:nvSpPr>
        <p:spPr>
          <a:xfrm>
            <a:off x="0" y="1996959"/>
            <a:ext cx="767408" cy="14405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F2A9CEB-13D7-4A3B-B5FB-5617D46F0860}"/>
              </a:ext>
            </a:extLst>
          </p:cNvPr>
          <p:cNvSpPr/>
          <p:nvPr/>
        </p:nvSpPr>
        <p:spPr>
          <a:xfrm>
            <a:off x="0" y="3437119"/>
            <a:ext cx="767408" cy="14401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CAC856D-69BA-4BA1-8177-F4388E11A67A}"/>
              </a:ext>
            </a:extLst>
          </p:cNvPr>
          <p:cNvSpPr/>
          <p:nvPr/>
        </p:nvSpPr>
        <p:spPr>
          <a:xfrm>
            <a:off x="0" y="4877279"/>
            <a:ext cx="767408" cy="14401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1554FDC-4E97-4C0E-BD44-714C051F0898}"/>
              </a:ext>
            </a:extLst>
          </p:cNvPr>
          <p:cNvSpPr/>
          <p:nvPr/>
        </p:nvSpPr>
        <p:spPr>
          <a:xfrm>
            <a:off x="11471921" y="2002390"/>
            <a:ext cx="720078" cy="14492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6759765-5323-4E31-ABED-14E2281ABC3A}"/>
              </a:ext>
            </a:extLst>
          </p:cNvPr>
          <p:cNvSpPr/>
          <p:nvPr/>
        </p:nvSpPr>
        <p:spPr>
          <a:xfrm>
            <a:off x="11471922" y="3436350"/>
            <a:ext cx="720078" cy="1431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40893BC8-1AC5-4936-A988-BA0EA9999EB5}"/>
              </a:ext>
            </a:extLst>
          </p:cNvPr>
          <p:cNvSpPr/>
          <p:nvPr/>
        </p:nvSpPr>
        <p:spPr>
          <a:xfrm>
            <a:off x="11471923" y="4870310"/>
            <a:ext cx="720078" cy="14401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Marcador de texto 39">
            <a:extLst>
              <a:ext uri="{FF2B5EF4-FFF2-40B4-BE49-F238E27FC236}">
                <a16:creationId xmlns:a16="http://schemas.microsoft.com/office/drawing/2014/main" id="{C03A20A0-0A0C-4FA8-9775-7D790735BA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7407" y="2062617"/>
            <a:ext cx="2879077" cy="1296145"/>
          </a:xfrm>
          <a:solidFill>
            <a:schemeClr val="tx2">
              <a:lumMod val="75000"/>
              <a:alpha val="7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Texto 1</a:t>
            </a:r>
            <a:endParaRPr lang="es-CL"/>
          </a:p>
        </p:txBody>
      </p:sp>
      <p:sp>
        <p:nvSpPr>
          <p:cNvPr id="18" name="Marcador de texto 39">
            <a:extLst>
              <a:ext uri="{FF2B5EF4-FFF2-40B4-BE49-F238E27FC236}">
                <a16:creationId xmlns:a16="http://schemas.microsoft.com/office/drawing/2014/main" id="{92770AB3-7A3A-4877-87B3-9B61E9F45E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7407" y="3498040"/>
            <a:ext cx="2879078" cy="1296146"/>
          </a:xfrm>
          <a:solidFill>
            <a:schemeClr val="tx2">
              <a:lumMod val="75000"/>
              <a:alpha val="7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3"/>
              </a:buClr>
              <a:buSzPct val="100000"/>
              <a:buFont typeface="Wingdings" panose="05000000000000000000" pitchFamily="2" charset="2"/>
              <a:buChar char="§"/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Texto 3</a:t>
            </a:r>
            <a:endParaRPr lang="es-CL"/>
          </a:p>
        </p:txBody>
      </p:sp>
      <p:sp>
        <p:nvSpPr>
          <p:cNvPr id="19" name="Marcador de texto 39">
            <a:extLst>
              <a:ext uri="{FF2B5EF4-FFF2-40B4-BE49-F238E27FC236}">
                <a16:creationId xmlns:a16="http://schemas.microsoft.com/office/drawing/2014/main" id="{822266A6-05C5-4D0C-8A9C-985B32F7AF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7405" y="4933464"/>
            <a:ext cx="2879079" cy="1296146"/>
          </a:xfrm>
          <a:solidFill>
            <a:schemeClr val="tx2">
              <a:lumMod val="75000"/>
              <a:alpha val="7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Texto 5</a:t>
            </a:r>
            <a:endParaRPr lang="es-CL"/>
          </a:p>
        </p:txBody>
      </p:sp>
      <p:sp>
        <p:nvSpPr>
          <p:cNvPr id="20" name="Marcador de texto 39">
            <a:extLst>
              <a:ext uri="{FF2B5EF4-FFF2-40B4-BE49-F238E27FC236}">
                <a16:creationId xmlns:a16="http://schemas.microsoft.com/office/drawing/2014/main" id="{3EDC97FF-C8A3-4B83-AADF-DDD4268C2B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42687" y="2062617"/>
            <a:ext cx="2929234" cy="1296145"/>
          </a:xfrm>
          <a:solidFill>
            <a:schemeClr val="tx2">
              <a:lumMod val="75000"/>
              <a:alpha val="7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Texto 2</a:t>
            </a:r>
            <a:endParaRPr lang="es-CL"/>
          </a:p>
        </p:txBody>
      </p:sp>
      <p:sp>
        <p:nvSpPr>
          <p:cNvPr id="21" name="Marcador de texto 39">
            <a:extLst>
              <a:ext uri="{FF2B5EF4-FFF2-40B4-BE49-F238E27FC236}">
                <a16:creationId xmlns:a16="http://schemas.microsoft.com/office/drawing/2014/main" id="{3CC0832E-D5DC-4D62-800C-8A43FE7DCC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42686" y="3498040"/>
            <a:ext cx="2929236" cy="1296145"/>
          </a:xfrm>
          <a:solidFill>
            <a:schemeClr val="tx2">
              <a:lumMod val="75000"/>
              <a:alpha val="7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4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Texto 4</a:t>
            </a:r>
            <a:endParaRPr lang="es-CL"/>
          </a:p>
        </p:txBody>
      </p:sp>
      <p:sp>
        <p:nvSpPr>
          <p:cNvPr id="22" name="Marcador de texto 39">
            <a:extLst>
              <a:ext uri="{FF2B5EF4-FFF2-40B4-BE49-F238E27FC236}">
                <a16:creationId xmlns:a16="http://schemas.microsoft.com/office/drawing/2014/main" id="{AF0195C5-1258-44F6-A0F1-C230278D59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42686" y="4941168"/>
            <a:ext cx="2929236" cy="1296144"/>
          </a:xfrm>
          <a:solidFill>
            <a:schemeClr val="tx2">
              <a:lumMod val="75000"/>
              <a:alpha val="7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6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Texto 6</a:t>
            </a:r>
            <a:endParaRPr lang="es-CL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2B9C9A30-80F1-4F3C-8897-045688C0AF44}"/>
              </a:ext>
            </a:extLst>
          </p:cNvPr>
          <p:cNvSpPr/>
          <p:nvPr/>
        </p:nvSpPr>
        <p:spPr>
          <a:xfrm>
            <a:off x="-1587" y="0"/>
            <a:ext cx="12193587" cy="72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Título 60">
            <a:extLst>
              <a:ext uri="{FF2B5EF4-FFF2-40B4-BE49-F238E27FC236}">
                <a16:creationId xmlns:a16="http://schemas.microsoft.com/office/drawing/2014/main" id="{7CFE77D0-DFBF-486B-80BB-0B9B2B4BBF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3774" y="90609"/>
            <a:ext cx="9389182" cy="538862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s-ES"/>
              <a:t>Título imagen</a:t>
            </a:r>
            <a:endParaRPr lang="es-CL"/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CA3FEF45-8847-418E-A0FA-E319D34D1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44307" y="2259005"/>
            <a:ext cx="6858000" cy="2325290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545EFF69-2874-4325-A01D-09543DE54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992242" y="2259005"/>
            <a:ext cx="6858000" cy="2325290"/>
          </a:xfrm>
          <a:prstGeom prst="rect">
            <a:avLst/>
          </a:prstGeom>
        </p:spPr>
      </p:pic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C85C40C-0925-449C-9E72-CB2278B6FA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26630" y="1987550"/>
            <a:ext cx="4360005" cy="4329113"/>
          </a:xfrm>
          <a:solidFill>
            <a:schemeClr val="bg1"/>
          </a:solidFill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CL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44BD31D2-0F5A-5158-A995-3AC89BA70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22956" y="52940"/>
            <a:ext cx="1984241" cy="59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292289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centro - text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F668B7A9-8A0A-4798-910C-75A005BCBEE0}"/>
              </a:ext>
            </a:extLst>
          </p:cNvPr>
          <p:cNvSpPr/>
          <p:nvPr/>
        </p:nvSpPr>
        <p:spPr>
          <a:xfrm>
            <a:off x="0" y="1996959"/>
            <a:ext cx="767408" cy="14405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F2A9CEB-13D7-4A3B-B5FB-5617D46F0860}"/>
              </a:ext>
            </a:extLst>
          </p:cNvPr>
          <p:cNvSpPr/>
          <p:nvPr/>
        </p:nvSpPr>
        <p:spPr>
          <a:xfrm>
            <a:off x="0" y="3437119"/>
            <a:ext cx="767408" cy="14401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CAC856D-69BA-4BA1-8177-F4388E11A67A}"/>
              </a:ext>
            </a:extLst>
          </p:cNvPr>
          <p:cNvSpPr/>
          <p:nvPr/>
        </p:nvSpPr>
        <p:spPr>
          <a:xfrm>
            <a:off x="0" y="4877279"/>
            <a:ext cx="767408" cy="14401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1554FDC-4E97-4C0E-BD44-714C051F0898}"/>
              </a:ext>
            </a:extLst>
          </p:cNvPr>
          <p:cNvSpPr/>
          <p:nvPr/>
        </p:nvSpPr>
        <p:spPr>
          <a:xfrm>
            <a:off x="11471921" y="2002390"/>
            <a:ext cx="720078" cy="14492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6759765-5323-4E31-ABED-14E2281ABC3A}"/>
              </a:ext>
            </a:extLst>
          </p:cNvPr>
          <p:cNvSpPr/>
          <p:nvPr/>
        </p:nvSpPr>
        <p:spPr>
          <a:xfrm>
            <a:off x="11471922" y="3436350"/>
            <a:ext cx="720078" cy="1431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40893BC8-1AC5-4936-A988-BA0EA9999EB5}"/>
              </a:ext>
            </a:extLst>
          </p:cNvPr>
          <p:cNvSpPr/>
          <p:nvPr/>
        </p:nvSpPr>
        <p:spPr>
          <a:xfrm>
            <a:off x="11471923" y="4870310"/>
            <a:ext cx="720078" cy="14401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Marcador de texto 39">
            <a:extLst>
              <a:ext uri="{FF2B5EF4-FFF2-40B4-BE49-F238E27FC236}">
                <a16:creationId xmlns:a16="http://schemas.microsoft.com/office/drawing/2014/main" id="{C03A20A0-0A0C-4FA8-9775-7D790735BA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7407" y="2062617"/>
            <a:ext cx="2879077" cy="1296145"/>
          </a:xfrm>
          <a:solidFill>
            <a:schemeClr val="bg1">
              <a:lumMod val="95000"/>
              <a:alpha val="8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/>
              <a:t>Texto 1</a:t>
            </a:r>
            <a:endParaRPr lang="es-CL"/>
          </a:p>
        </p:txBody>
      </p:sp>
      <p:sp>
        <p:nvSpPr>
          <p:cNvPr id="18" name="Marcador de texto 39">
            <a:extLst>
              <a:ext uri="{FF2B5EF4-FFF2-40B4-BE49-F238E27FC236}">
                <a16:creationId xmlns:a16="http://schemas.microsoft.com/office/drawing/2014/main" id="{92770AB3-7A3A-4877-87B3-9B61E9F45E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7407" y="3498040"/>
            <a:ext cx="2879078" cy="1296146"/>
          </a:xfrm>
          <a:solidFill>
            <a:schemeClr val="bg1">
              <a:lumMod val="95000"/>
              <a:alpha val="8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3"/>
              </a:buClr>
              <a:buSzPct val="100000"/>
              <a:buFont typeface="Wingdings" panose="05000000000000000000" pitchFamily="2" charset="2"/>
              <a:buChar char="§"/>
              <a:defRPr sz="2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s-ES"/>
              <a:t>Texto 3</a:t>
            </a:r>
            <a:endParaRPr lang="es-CL"/>
          </a:p>
        </p:txBody>
      </p:sp>
      <p:sp>
        <p:nvSpPr>
          <p:cNvPr id="19" name="Marcador de texto 39">
            <a:extLst>
              <a:ext uri="{FF2B5EF4-FFF2-40B4-BE49-F238E27FC236}">
                <a16:creationId xmlns:a16="http://schemas.microsoft.com/office/drawing/2014/main" id="{822266A6-05C5-4D0C-8A9C-985B32F7AF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7405" y="4933464"/>
            <a:ext cx="2879079" cy="1296146"/>
          </a:xfrm>
          <a:solidFill>
            <a:schemeClr val="bg1">
              <a:lumMod val="95000"/>
              <a:alpha val="8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/>
              <a:t>Texto 5</a:t>
            </a:r>
            <a:endParaRPr lang="es-CL"/>
          </a:p>
        </p:txBody>
      </p:sp>
      <p:sp>
        <p:nvSpPr>
          <p:cNvPr id="20" name="Marcador de texto 39">
            <a:extLst>
              <a:ext uri="{FF2B5EF4-FFF2-40B4-BE49-F238E27FC236}">
                <a16:creationId xmlns:a16="http://schemas.microsoft.com/office/drawing/2014/main" id="{3EDC97FF-C8A3-4B83-AADF-DDD4268C2B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42687" y="2062617"/>
            <a:ext cx="2929234" cy="1296145"/>
          </a:xfrm>
          <a:solidFill>
            <a:schemeClr val="bg1">
              <a:lumMod val="95000"/>
              <a:alpha val="8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/>
              <a:t>Texto 2</a:t>
            </a:r>
            <a:endParaRPr lang="es-CL"/>
          </a:p>
        </p:txBody>
      </p:sp>
      <p:sp>
        <p:nvSpPr>
          <p:cNvPr id="21" name="Marcador de texto 39">
            <a:extLst>
              <a:ext uri="{FF2B5EF4-FFF2-40B4-BE49-F238E27FC236}">
                <a16:creationId xmlns:a16="http://schemas.microsoft.com/office/drawing/2014/main" id="{3CC0832E-D5DC-4D62-800C-8A43FE7DCC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42686" y="3498040"/>
            <a:ext cx="2929236" cy="1296145"/>
          </a:xfrm>
          <a:solidFill>
            <a:schemeClr val="bg1">
              <a:lumMod val="95000"/>
              <a:alpha val="8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4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/>
              <a:t>Texto 4</a:t>
            </a:r>
            <a:endParaRPr lang="es-CL"/>
          </a:p>
        </p:txBody>
      </p:sp>
      <p:sp>
        <p:nvSpPr>
          <p:cNvPr id="22" name="Marcador de texto 39">
            <a:extLst>
              <a:ext uri="{FF2B5EF4-FFF2-40B4-BE49-F238E27FC236}">
                <a16:creationId xmlns:a16="http://schemas.microsoft.com/office/drawing/2014/main" id="{AF0195C5-1258-44F6-A0F1-C230278D59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42686" y="4941168"/>
            <a:ext cx="2929236" cy="1296144"/>
          </a:xfrm>
          <a:solidFill>
            <a:schemeClr val="bg1">
              <a:lumMod val="95000"/>
              <a:alpha val="8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6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/>
              <a:t>Texto 6</a:t>
            </a:r>
            <a:endParaRPr lang="es-CL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2B9C9A30-80F1-4F3C-8897-045688C0AF44}"/>
              </a:ext>
            </a:extLst>
          </p:cNvPr>
          <p:cNvSpPr/>
          <p:nvPr/>
        </p:nvSpPr>
        <p:spPr>
          <a:xfrm>
            <a:off x="-1587" y="0"/>
            <a:ext cx="12193587" cy="72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Título 60">
            <a:extLst>
              <a:ext uri="{FF2B5EF4-FFF2-40B4-BE49-F238E27FC236}">
                <a16:creationId xmlns:a16="http://schemas.microsoft.com/office/drawing/2014/main" id="{7CFE77D0-DFBF-486B-80BB-0B9B2B4BBF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3774" y="90609"/>
            <a:ext cx="9389182" cy="538862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s-ES"/>
              <a:t>Título imagen</a:t>
            </a:r>
            <a:endParaRPr lang="es-CL"/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CA3FEF45-8847-418E-A0FA-E319D34D1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44307" y="2259005"/>
            <a:ext cx="6858000" cy="2325290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545EFF69-2874-4325-A01D-09543DE54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992242" y="2259005"/>
            <a:ext cx="6858000" cy="2325290"/>
          </a:xfrm>
          <a:prstGeom prst="rect">
            <a:avLst/>
          </a:prstGeom>
        </p:spPr>
      </p:pic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C85C40C-0925-449C-9E72-CB2278B6FA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26630" y="1987550"/>
            <a:ext cx="4360005" cy="4329113"/>
          </a:xfrm>
          <a:solidFill>
            <a:schemeClr val="bg1"/>
          </a:solidFill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CL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400C9127-9729-EC24-74BE-AC815F061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22956" y="52940"/>
            <a:ext cx="1984241" cy="59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830611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ca centro - fondo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F668B7A9-8A0A-4798-910C-75A005BCBEE0}"/>
              </a:ext>
            </a:extLst>
          </p:cNvPr>
          <p:cNvSpPr/>
          <p:nvPr/>
        </p:nvSpPr>
        <p:spPr>
          <a:xfrm>
            <a:off x="0" y="1996959"/>
            <a:ext cx="767408" cy="14405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F2A9CEB-13D7-4A3B-B5FB-5617D46F0860}"/>
              </a:ext>
            </a:extLst>
          </p:cNvPr>
          <p:cNvSpPr/>
          <p:nvPr/>
        </p:nvSpPr>
        <p:spPr>
          <a:xfrm>
            <a:off x="0" y="3437119"/>
            <a:ext cx="767408" cy="14401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CAC856D-69BA-4BA1-8177-F4388E11A67A}"/>
              </a:ext>
            </a:extLst>
          </p:cNvPr>
          <p:cNvSpPr/>
          <p:nvPr/>
        </p:nvSpPr>
        <p:spPr>
          <a:xfrm>
            <a:off x="0" y="4877279"/>
            <a:ext cx="767408" cy="14401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1554FDC-4E97-4C0E-BD44-714C051F0898}"/>
              </a:ext>
            </a:extLst>
          </p:cNvPr>
          <p:cNvSpPr/>
          <p:nvPr/>
        </p:nvSpPr>
        <p:spPr>
          <a:xfrm>
            <a:off x="11471921" y="2002390"/>
            <a:ext cx="720078" cy="14492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6759765-5323-4E31-ABED-14E2281ABC3A}"/>
              </a:ext>
            </a:extLst>
          </p:cNvPr>
          <p:cNvSpPr/>
          <p:nvPr/>
        </p:nvSpPr>
        <p:spPr>
          <a:xfrm>
            <a:off x="11471922" y="3436350"/>
            <a:ext cx="720078" cy="1431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40893BC8-1AC5-4936-A988-BA0EA9999EB5}"/>
              </a:ext>
            </a:extLst>
          </p:cNvPr>
          <p:cNvSpPr/>
          <p:nvPr/>
        </p:nvSpPr>
        <p:spPr>
          <a:xfrm>
            <a:off x="11471923" y="4870310"/>
            <a:ext cx="720078" cy="14401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Marcador de texto 39">
            <a:extLst>
              <a:ext uri="{FF2B5EF4-FFF2-40B4-BE49-F238E27FC236}">
                <a16:creationId xmlns:a16="http://schemas.microsoft.com/office/drawing/2014/main" id="{C03A20A0-0A0C-4FA8-9775-7D790735BA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7407" y="2060849"/>
            <a:ext cx="2879077" cy="1301294"/>
          </a:xfrm>
          <a:noFill/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400"/>
            </a:lvl1pPr>
          </a:lstStyle>
          <a:p>
            <a:pPr lvl="0"/>
            <a:r>
              <a:rPr lang="es-ES"/>
              <a:t>Texto 1</a:t>
            </a:r>
            <a:endParaRPr lang="es-CL"/>
          </a:p>
        </p:txBody>
      </p:sp>
      <p:sp>
        <p:nvSpPr>
          <p:cNvPr id="18" name="Marcador de texto 39">
            <a:extLst>
              <a:ext uri="{FF2B5EF4-FFF2-40B4-BE49-F238E27FC236}">
                <a16:creationId xmlns:a16="http://schemas.microsoft.com/office/drawing/2014/main" id="{92770AB3-7A3A-4877-87B3-9B61E9F45E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7407" y="3495858"/>
            <a:ext cx="2879078" cy="1301294"/>
          </a:xfrm>
          <a:noFill/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3"/>
              </a:buClr>
              <a:buSzPct val="100000"/>
              <a:buFont typeface="Wingdings" panose="05000000000000000000" pitchFamily="2" charset="2"/>
              <a:buChar char="§"/>
              <a:defRPr sz="2400" b="0"/>
            </a:lvl1pPr>
          </a:lstStyle>
          <a:p>
            <a:pPr lvl="0"/>
            <a:r>
              <a:rPr lang="es-ES"/>
              <a:t>Texto 3</a:t>
            </a:r>
            <a:endParaRPr lang="es-CL"/>
          </a:p>
        </p:txBody>
      </p:sp>
      <p:sp>
        <p:nvSpPr>
          <p:cNvPr id="19" name="Marcador de texto 39">
            <a:extLst>
              <a:ext uri="{FF2B5EF4-FFF2-40B4-BE49-F238E27FC236}">
                <a16:creationId xmlns:a16="http://schemas.microsoft.com/office/drawing/2014/main" id="{822266A6-05C5-4D0C-8A9C-985B32F7AF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7405" y="4930867"/>
            <a:ext cx="2879079" cy="1306446"/>
          </a:xfrm>
          <a:noFill/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Wingdings" panose="05000000000000000000" pitchFamily="2" charset="2"/>
              <a:buChar char="§"/>
              <a:defRPr sz="2400"/>
            </a:lvl1pPr>
          </a:lstStyle>
          <a:p>
            <a:pPr lvl="0"/>
            <a:r>
              <a:rPr lang="es-ES"/>
              <a:t>Texto 5</a:t>
            </a:r>
            <a:endParaRPr lang="es-CL"/>
          </a:p>
        </p:txBody>
      </p:sp>
      <p:sp>
        <p:nvSpPr>
          <p:cNvPr id="20" name="Marcador de texto 39">
            <a:extLst>
              <a:ext uri="{FF2B5EF4-FFF2-40B4-BE49-F238E27FC236}">
                <a16:creationId xmlns:a16="http://schemas.microsoft.com/office/drawing/2014/main" id="{3EDC97FF-C8A3-4B83-AADF-DDD4268C2B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42686" y="2058931"/>
            <a:ext cx="2929235" cy="1301294"/>
          </a:xfrm>
          <a:noFill/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defRPr sz="2400"/>
            </a:lvl1pPr>
          </a:lstStyle>
          <a:p>
            <a:pPr lvl="0"/>
            <a:r>
              <a:rPr lang="es-ES"/>
              <a:t>Texto 2</a:t>
            </a:r>
            <a:endParaRPr lang="es-CL"/>
          </a:p>
        </p:txBody>
      </p:sp>
      <p:sp>
        <p:nvSpPr>
          <p:cNvPr id="21" name="Marcador de texto 39">
            <a:extLst>
              <a:ext uri="{FF2B5EF4-FFF2-40B4-BE49-F238E27FC236}">
                <a16:creationId xmlns:a16="http://schemas.microsoft.com/office/drawing/2014/main" id="{3CC0832E-D5DC-4D62-800C-8A43FE7DCC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42686" y="3495858"/>
            <a:ext cx="2929236" cy="1301294"/>
          </a:xfrm>
          <a:noFill/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4"/>
              </a:buClr>
              <a:buSzPct val="100000"/>
              <a:buFont typeface="Wingdings" panose="05000000000000000000" pitchFamily="2" charset="2"/>
              <a:buChar char="§"/>
              <a:defRPr sz="2400"/>
            </a:lvl1pPr>
          </a:lstStyle>
          <a:p>
            <a:pPr lvl="0"/>
            <a:r>
              <a:rPr lang="es-ES"/>
              <a:t>Texto 4</a:t>
            </a:r>
            <a:endParaRPr lang="es-CL"/>
          </a:p>
        </p:txBody>
      </p:sp>
      <p:sp>
        <p:nvSpPr>
          <p:cNvPr id="22" name="Marcador de texto 39">
            <a:extLst>
              <a:ext uri="{FF2B5EF4-FFF2-40B4-BE49-F238E27FC236}">
                <a16:creationId xmlns:a16="http://schemas.microsoft.com/office/drawing/2014/main" id="{AF0195C5-1258-44F6-A0F1-C230278D59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42686" y="4941167"/>
            <a:ext cx="2934940" cy="1296145"/>
          </a:xfrm>
          <a:noFill/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6"/>
              </a:buClr>
              <a:buSzPct val="100000"/>
              <a:buFont typeface="Wingdings" panose="05000000000000000000" pitchFamily="2" charset="2"/>
              <a:buChar char="§"/>
              <a:defRPr sz="2400"/>
            </a:lvl1pPr>
          </a:lstStyle>
          <a:p>
            <a:pPr lvl="0"/>
            <a:r>
              <a:rPr lang="es-ES"/>
              <a:t>Texto 6</a:t>
            </a:r>
            <a:endParaRPr lang="es-CL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2B9C9A30-80F1-4F3C-8897-045688C0AF44}"/>
              </a:ext>
            </a:extLst>
          </p:cNvPr>
          <p:cNvSpPr/>
          <p:nvPr/>
        </p:nvSpPr>
        <p:spPr>
          <a:xfrm>
            <a:off x="-1587" y="0"/>
            <a:ext cx="12193587" cy="72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Título 60">
            <a:extLst>
              <a:ext uri="{FF2B5EF4-FFF2-40B4-BE49-F238E27FC236}">
                <a16:creationId xmlns:a16="http://schemas.microsoft.com/office/drawing/2014/main" id="{7CFE77D0-DFBF-486B-80BB-0B9B2B4BBF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3774" y="90609"/>
            <a:ext cx="9389182" cy="538862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s-ES"/>
              <a:t>Título imagen</a:t>
            </a:r>
            <a:endParaRPr lang="es-CL"/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CA3FEF45-8847-418E-A0FA-E319D34D1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44307" y="2259005"/>
            <a:ext cx="6858000" cy="2325290"/>
          </a:xfrm>
          <a:prstGeom prst="rect">
            <a:avLst/>
          </a:prstGeom>
        </p:spPr>
      </p:pic>
      <p:sp>
        <p:nvSpPr>
          <p:cNvPr id="37" name="Marcador de contenido 36">
            <a:extLst>
              <a:ext uri="{FF2B5EF4-FFF2-40B4-BE49-F238E27FC236}">
                <a16:creationId xmlns:a16="http://schemas.microsoft.com/office/drawing/2014/main" id="{481F926E-38E4-43BA-841A-3A8CA4F6B48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935413" y="1987861"/>
            <a:ext cx="4319587" cy="4321851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545EFF69-2874-4325-A01D-09543DE54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992242" y="2259005"/>
            <a:ext cx="6858000" cy="2325290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2DB56EC6-4D46-275F-1F9B-0B8010EA6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22956" y="52940"/>
            <a:ext cx="1984241" cy="59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438428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ca centro - texto cla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F668B7A9-8A0A-4798-910C-75A005BCBEE0}"/>
              </a:ext>
            </a:extLst>
          </p:cNvPr>
          <p:cNvSpPr/>
          <p:nvPr/>
        </p:nvSpPr>
        <p:spPr>
          <a:xfrm>
            <a:off x="0" y="1996959"/>
            <a:ext cx="767408" cy="14405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F2A9CEB-13D7-4A3B-B5FB-5617D46F0860}"/>
              </a:ext>
            </a:extLst>
          </p:cNvPr>
          <p:cNvSpPr/>
          <p:nvPr/>
        </p:nvSpPr>
        <p:spPr>
          <a:xfrm>
            <a:off x="0" y="3437119"/>
            <a:ext cx="767408" cy="14401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CAC856D-69BA-4BA1-8177-F4388E11A67A}"/>
              </a:ext>
            </a:extLst>
          </p:cNvPr>
          <p:cNvSpPr/>
          <p:nvPr/>
        </p:nvSpPr>
        <p:spPr>
          <a:xfrm>
            <a:off x="0" y="4877279"/>
            <a:ext cx="767408" cy="14401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1554FDC-4E97-4C0E-BD44-714C051F0898}"/>
              </a:ext>
            </a:extLst>
          </p:cNvPr>
          <p:cNvSpPr/>
          <p:nvPr/>
        </p:nvSpPr>
        <p:spPr>
          <a:xfrm>
            <a:off x="11471921" y="2002390"/>
            <a:ext cx="720078" cy="14492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6759765-5323-4E31-ABED-14E2281ABC3A}"/>
              </a:ext>
            </a:extLst>
          </p:cNvPr>
          <p:cNvSpPr/>
          <p:nvPr/>
        </p:nvSpPr>
        <p:spPr>
          <a:xfrm>
            <a:off x="11471922" y="3436350"/>
            <a:ext cx="720078" cy="1431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40893BC8-1AC5-4936-A988-BA0EA9999EB5}"/>
              </a:ext>
            </a:extLst>
          </p:cNvPr>
          <p:cNvSpPr/>
          <p:nvPr/>
        </p:nvSpPr>
        <p:spPr>
          <a:xfrm>
            <a:off x="11471923" y="4870310"/>
            <a:ext cx="720078" cy="14401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Marcador de texto 39">
            <a:extLst>
              <a:ext uri="{FF2B5EF4-FFF2-40B4-BE49-F238E27FC236}">
                <a16:creationId xmlns:a16="http://schemas.microsoft.com/office/drawing/2014/main" id="{C03A20A0-0A0C-4FA8-9775-7D790735BA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7407" y="2060849"/>
            <a:ext cx="2879077" cy="1301294"/>
          </a:xfrm>
          <a:solidFill>
            <a:schemeClr val="tx2">
              <a:lumMod val="75000"/>
              <a:alpha val="7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Texto 1</a:t>
            </a:r>
            <a:endParaRPr lang="es-CL"/>
          </a:p>
        </p:txBody>
      </p:sp>
      <p:sp>
        <p:nvSpPr>
          <p:cNvPr id="18" name="Marcador de texto 39">
            <a:extLst>
              <a:ext uri="{FF2B5EF4-FFF2-40B4-BE49-F238E27FC236}">
                <a16:creationId xmlns:a16="http://schemas.microsoft.com/office/drawing/2014/main" id="{92770AB3-7A3A-4877-87B3-9B61E9F45E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7407" y="3495858"/>
            <a:ext cx="2879078" cy="1301294"/>
          </a:xfrm>
          <a:solidFill>
            <a:schemeClr val="tx2">
              <a:lumMod val="75000"/>
              <a:alpha val="7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3"/>
              </a:buClr>
              <a:buSzPct val="100000"/>
              <a:buFont typeface="Wingdings" panose="05000000000000000000" pitchFamily="2" charset="2"/>
              <a:buChar char="§"/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Texto 3</a:t>
            </a:r>
            <a:endParaRPr lang="es-CL"/>
          </a:p>
        </p:txBody>
      </p:sp>
      <p:sp>
        <p:nvSpPr>
          <p:cNvPr id="19" name="Marcador de texto 39">
            <a:extLst>
              <a:ext uri="{FF2B5EF4-FFF2-40B4-BE49-F238E27FC236}">
                <a16:creationId xmlns:a16="http://schemas.microsoft.com/office/drawing/2014/main" id="{822266A6-05C5-4D0C-8A9C-985B32F7AF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7405" y="4930867"/>
            <a:ext cx="2879079" cy="1306446"/>
          </a:xfrm>
          <a:solidFill>
            <a:schemeClr val="tx2">
              <a:lumMod val="75000"/>
              <a:alpha val="7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Texto 5</a:t>
            </a:r>
            <a:endParaRPr lang="es-CL"/>
          </a:p>
        </p:txBody>
      </p:sp>
      <p:sp>
        <p:nvSpPr>
          <p:cNvPr id="20" name="Marcador de texto 39">
            <a:extLst>
              <a:ext uri="{FF2B5EF4-FFF2-40B4-BE49-F238E27FC236}">
                <a16:creationId xmlns:a16="http://schemas.microsoft.com/office/drawing/2014/main" id="{3EDC97FF-C8A3-4B83-AADF-DDD4268C2B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42686" y="2058931"/>
            <a:ext cx="2929234" cy="1301294"/>
          </a:xfrm>
          <a:solidFill>
            <a:schemeClr val="tx2">
              <a:lumMod val="75000"/>
              <a:alpha val="7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Texto 2</a:t>
            </a:r>
            <a:endParaRPr lang="es-CL"/>
          </a:p>
        </p:txBody>
      </p:sp>
      <p:sp>
        <p:nvSpPr>
          <p:cNvPr id="21" name="Marcador de texto 39">
            <a:extLst>
              <a:ext uri="{FF2B5EF4-FFF2-40B4-BE49-F238E27FC236}">
                <a16:creationId xmlns:a16="http://schemas.microsoft.com/office/drawing/2014/main" id="{3CC0832E-D5DC-4D62-800C-8A43FE7DCC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42686" y="3495858"/>
            <a:ext cx="2929234" cy="1301294"/>
          </a:xfrm>
          <a:solidFill>
            <a:schemeClr val="tx2">
              <a:lumMod val="75000"/>
              <a:alpha val="7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4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Texto 4</a:t>
            </a:r>
            <a:endParaRPr lang="es-CL"/>
          </a:p>
        </p:txBody>
      </p:sp>
      <p:sp>
        <p:nvSpPr>
          <p:cNvPr id="22" name="Marcador de texto 39">
            <a:extLst>
              <a:ext uri="{FF2B5EF4-FFF2-40B4-BE49-F238E27FC236}">
                <a16:creationId xmlns:a16="http://schemas.microsoft.com/office/drawing/2014/main" id="{AF0195C5-1258-44F6-A0F1-C230278D59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42685" y="4941167"/>
            <a:ext cx="2929234" cy="1296145"/>
          </a:xfrm>
          <a:solidFill>
            <a:schemeClr val="tx2">
              <a:lumMod val="75000"/>
              <a:alpha val="7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6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Texto 6</a:t>
            </a:r>
            <a:endParaRPr lang="es-CL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2B9C9A30-80F1-4F3C-8897-045688C0AF44}"/>
              </a:ext>
            </a:extLst>
          </p:cNvPr>
          <p:cNvSpPr/>
          <p:nvPr/>
        </p:nvSpPr>
        <p:spPr>
          <a:xfrm>
            <a:off x="-1587" y="0"/>
            <a:ext cx="12193587" cy="72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Título 60">
            <a:extLst>
              <a:ext uri="{FF2B5EF4-FFF2-40B4-BE49-F238E27FC236}">
                <a16:creationId xmlns:a16="http://schemas.microsoft.com/office/drawing/2014/main" id="{7CFE77D0-DFBF-486B-80BB-0B9B2B4BBF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3774" y="90609"/>
            <a:ext cx="9389182" cy="538862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s-ES"/>
              <a:t>Título imagen</a:t>
            </a:r>
            <a:endParaRPr lang="es-CL"/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CA3FEF45-8847-418E-A0FA-E319D34D1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44307" y="2259005"/>
            <a:ext cx="6858000" cy="2325290"/>
          </a:xfrm>
          <a:prstGeom prst="rect">
            <a:avLst/>
          </a:prstGeom>
        </p:spPr>
      </p:pic>
      <p:sp>
        <p:nvSpPr>
          <p:cNvPr id="37" name="Marcador de contenido 36">
            <a:extLst>
              <a:ext uri="{FF2B5EF4-FFF2-40B4-BE49-F238E27FC236}">
                <a16:creationId xmlns:a16="http://schemas.microsoft.com/office/drawing/2014/main" id="{481F926E-38E4-43BA-841A-3A8CA4F6B48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935413" y="1987861"/>
            <a:ext cx="4319587" cy="4321851"/>
          </a:xfrm>
          <a:solidFill>
            <a:schemeClr val="tx2">
              <a:alpha val="7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545EFF69-2874-4325-A01D-09543DE54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992242" y="2259005"/>
            <a:ext cx="6858000" cy="2325290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C9108796-739D-D54B-C1CB-6F782661E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22956" y="52940"/>
            <a:ext cx="1984241" cy="59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663310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ca centro - text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F668B7A9-8A0A-4798-910C-75A005BCBEE0}"/>
              </a:ext>
            </a:extLst>
          </p:cNvPr>
          <p:cNvSpPr/>
          <p:nvPr/>
        </p:nvSpPr>
        <p:spPr>
          <a:xfrm>
            <a:off x="0" y="1996959"/>
            <a:ext cx="767408" cy="14405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F2A9CEB-13D7-4A3B-B5FB-5617D46F0860}"/>
              </a:ext>
            </a:extLst>
          </p:cNvPr>
          <p:cNvSpPr/>
          <p:nvPr/>
        </p:nvSpPr>
        <p:spPr>
          <a:xfrm>
            <a:off x="0" y="3437119"/>
            <a:ext cx="767408" cy="14401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CAC856D-69BA-4BA1-8177-F4388E11A67A}"/>
              </a:ext>
            </a:extLst>
          </p:cNvPr>
          <p:cNvSpPr/>
          <p:nvPr/>
        </p:nvSpPr>
        <p:spPr>
          <a:xfrm>
            <a:off x="0" y="4877279"/>
            <a:ext cx="767408" cy="14401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1554FDC-4E97-4C0E-BD44-714C051F0898}"/>
              </a:ext>
            </a:extLst>
          </p:cNvPr>
          <p:cNvSpPr/>
          <p:nvPr/>
        </p:nvSpPr>
        <p:spPr>
          <a:xfrm>
            <a:off x="11471921" y="2002390"/>
            <a:ext cx="720078" cy="14492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6759765-5323-4E31-ABED-14E2281ABC3A}"/>
              </a:ext>
            </a:extLst>
          </p:cNvPr>
          <p:cNvSpPr/>
          <p:nvPr/>
        </p:nvSpPr>
        <p:spPr>
          <a:xfrm>
            <a:off x="11471922" y="3436350"/>
            <a:ext cx="720078" cy="1431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40893BC8-1AC5-4936-A988-BA0EA9999EB5}"/>
              </a:ext>
            </a:extLst>
          </p:cNvPr>
          <p:cNvSpPr/>
          <p:nvPr/>
        </p:nvSpPr>
        <p:spPr>
          <a:xfrm>
            <a:off x="11471923" y="4870310"/>
            <a:ext cx="720078" cy="14401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Marcador de texto 39">
            <a:extLst>
              <a:ext uri="{FF2B5EF4-FFF2-40B4-BE49-F238E27FC236}">
                <a16:creationId xmlns:a16="http://schemas.microsoft.com/office/drawing/2014/main" id="{C03A20A0-0A0C-4FA8-9775-7D790735BA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7407" y="2060849"/>
            <a:ext cx="2879077" cy="1301294"/>
          </a:xfrm>
          <a:solidFill>
            <a:schemeClr val="bg1">
              <a:lumMod val="95000"/>
              <a:alpha val="8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/>
              <a:t>Texto 1</a:t>
            </a:r>
            <a:endParaRPr lang="es-CL"/>
          </a:p>
        </p:txBody>
      </p:sp>
      <p:sp>
        <p:nvSpPr>
          <p:cNvPr id="18" name="Marcador de texto 39">
            <a:extLst>
              <a:ext uri="{FF2B5EF4-FFF2-40B4-BE49-F238E27FC236}">
                <a16:creationId xmlns:a16="http://schemas.microsoft.com/office/drawing/2014/main" id="{92770AB3-7A3A-4877-87B3-9B61E9F45E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7407" y="3495858"/>
            <a:ext cx="2879078" cy="1301294"/>
          </a:xfrm>
          <a:solidFill>
            <a:schemeClr val="bg1">
              <a:lumMod val="95000"/>
              <a:alpha val="8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3"/>
              </a:buClr>
              <a:buSzPct val="100000"/>
              <a:buFont typeface="Wingdings" panose="05000000000000000000" pitchFamily="2" charset="2"/>
              <a:buChar char="§"/>
              <a:defRPr sz="2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s-ES"/>
              <a:t>Texto 3</a:t>
            </a:r>
            <a:endParaRPr lang="es-CL"/>
          </a:p>
        </p:txBody>
      </p:sp>
      <p:sp>
        <p:nvSpPr>
          <p:cNvPr id="19" name="Marcador de texto 39">
            <a:extLst>
              <a:ext uri="{FF2B5EF4-FFF2-40B4-BE49-F238E27FC236}">
                <a16:creationId xmlns:a16="http://schemas.microsoft.com/office/drawing/2014/main" id="{822266A6-05C5-4D0C-8A9C-985B32F7AF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7405" y="4930867"/>
            <a:ext cx="2879079" cy="1306446"/>
          </a:xfrm>
          <a:solidFill>
            <a:schemeClr val="bg1">
              <a:lumMod val="95000"/>
              <a:alpha val="8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/>
              <a:t>Texto 5</a:t>
            </a:r>
            <a:endParaRPr lang="es-CL"/>
          </a:p>
        </p:txBody>
      </p:sp>
      <p:sp>
        <p:nvSpPr>
          <p:cNvPr id="20" name="Marcador de texto 39">
            <a:extLst>
              <a:ext uri="{FF2B5EF4-FFF2-40B4-BE49-F238E27FC236}">
                <a16:creationId xmlns:a16="http://schemas.microsoft.com/office/drawing/2014/main" id="{3EDC97FF-C8A3-4B83-AADF-DDD4268C2B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42686" y="2058931"/>
            <a:ext cx="2929234" cy="1301294"/>
          </a:xfrm>
          <a:solidFill>
            <a:schemeClr val="bg1">
              <a:lumMod val="95000"/>
              <a:alpha val="8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/>
              <a:t>Texto 2</a:t>
            </a:r>
            <a:endParaRPr lang="es-CL"/>
          </a:p>
        </p:txBody>
      </p:sp>
      <p:sp>
        <p:nvSpPr>
          <p:cNvPr id="21" name="Marcador de texto 39">
            <a:extLst>
              <a:ext uri="{FF2B5EF4-FFF2-40B4-BE49-F238E27FC236}">
                <a16:creationId xmlns:a16="http://schemas.microsoft.com/office/drawing/2014/main" id="{3CC0832E-D5DC-4D62-800C-8A43FE7DCC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42686" y="3495858"/>
            <a:ext cx="2929234" cy="1301294"/>
          </a:xfrm>
          <a:solidFill>
            <a:schemeClr val="bg1">
              <a:lumMod val="95000"/>
              <a:alpha val="8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4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/>
              <a:t>Texto 4</a:t>
            </a:r>
            <a:endParaRPr lang="es-CL"/>
          </a:p>
        </p:txBody>
      </p:sp>
      <p:sp>
        <p:nvSpPr>
          <p:cNvPr id="22" name="Marcador de texto 39">
            <a:extLst>
              <a:ext uri="{FF2B5EF4-FFF2-40B4-BE49-F238E27FC236}">
                <a16:creationId xmlns:a16="http://schemas.microsoft.com/office/drawing/2014/main" id="{AF0195C5-1258-44F6-A0F1-C230278D59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42685" y="4941167"/>
            <a:ext cx="2929234" cy="1296145"/>
          </a:xfrm>
          <a:solidFill>
            <a:schemeClr val="bg1">
              <a:lumMod val="95000"/>
              <a:alpha val="8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6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/>
              <a:t>Texto 6</a:t>
            </a:r>
            <a:endParaRPr lang="es-CL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2B9C9A30-80F1-4F3C-8897-045688C0AF44}"/>
              </a:ext>
            </a:extLst>
          </p:cNvPr>
          <p:cNvSpPr/>
          <p:nvPr/>
        </p:nvSpPr>
        <p:spPr>
          <a:xfrm>
            <a:off x="-1587" y="0"/>
            <a:ext cx="12193587" cy="72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Título 60">
            <a:extLst>
              <a:ext uri="{FF2B5EF4-FFF2-40B4-BE49-F238E27FC236}">
                <a16:creationId xmlns:a16="http://schemas.microsoft.com/office/drawing/2014/main" id="{7CFE77D0-DFBF-486B-80BB-0B9B2B4BBF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3774" y="90609"/>
            <a:ext cx="9389182" cy="538862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s-ES"/>
              <a:t>Título imagen</a:t>
            </a:r>
            <a:endParaRPr lang="es-CL"/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CA3FEF45-8847-418E-A0FA-E319D34D1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44307" y="2259005"/>
            <a:ext cx="6858000" cy="2325290"/>
          </a:xfrm>
          <a:prstGeom prst="rect">
            <a:avLst/>
          </a:prstGeom>
        </p:spPr>
      </p:pic>
      <p:sp>
        <p:nvSpPr>
          <p:cNvPr id="37" name="Marcador de contenido 36">
            <a:extLst>
              <a:ext uri="{FF2B5EF4-FFF2-40B4-BE49-F238E27FC236}">
                <a16:creationId xmlns:a16="http://schemas.microsoft.com/office/drawing/2014/main" id="{481F926E-38E4-43BA-841A-3A8CA4F6B48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935413" y="1987861"/>
            <a:ext cx="4319587" cy="4321851"/>
          </a:xfrm>
          <a:solidFill>
            <a:schemeClr val="bg1">
              <a:lumMod val="95000"/>
              <a:alpha val="70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545EFF69-2874-4325-A01D-09543DE54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992242" y="2259005"/>
            <a:ext cx="6858000" cy="2325290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F40ECF2B-1F57-FDE6-4FF8-8DEEF14CF0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22956" y="52940"/>
            <a:ext cx="1984241" cy="59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685113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as - fondo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A1E9BEB0-C416-42AD-B955-6F48F3B3A6DF}"/>
              </a:ext>
            </a:extLst>
          </p:cNvPr>
          <p:cNvSpPr/>
          <p:nvPr/>
        </p:nvSpPr>
        <p:spPr>
          <a:xfrm>
            <a:off x="-1587" y="0"/>
            <a:ext cx="12193587" cy="72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Título 60">
            <a:extLst>
              <a:ext uri="{FF2B5EF4-FFF2-40B4-BE49-F238E27FC236}">
                <a16:creationId xmlns:a16="http://schemas.microsoft.com/office/drawing/2014/main" id="{28C29103-4403-4711-824E-A4AB434943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3774" y="90609"/>
            <a:ext cx="9389182" cy="538862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s-ES"/>
              <a:t>Título imagen</a:t>
            </a:r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564939E-2FBC-49E8-A827-9F54B4BAE48E}"/>
              </a:ext>
            </a:extLst>
          </p:cNvPr>
          <p:cNvSpPr/>
          <p:nvPr/>
        </p:nvSpPr>
        <p:spPr>
          <a:xfrm>
            <a:off x="0" y="1988840"/>
            <a:ext cx="720078" cy="720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9D33FDA-C0AE-48FB-A01E-0109F2FF5B0A}"/>
              </a:ext>
            </a:extLst>
          </p:cNvPr>
          <p:cNvSpPr/>
          <p:nvPr/>
        </p:nvSpPr>
        <p:spPr>
          <a:xfrm>
            <a:off x="0" y="2708920"/>
            <a:ext cx="720078" cy="72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8605C62-10D1-4C64-98A5-98936C417D2E}"/>
              </a:ext>
            </a:extLst>
          </p:cNvPr>
          <p:cNvSpPr/>
          <p:nvPr/>
        </p:nvSpPr>
        <p:spPr>
          <a:xfrm>
            <a:off x="0" y="3429000"/>
            <a:ext cx="720078" cy="720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DBEFB16-50B1-44BC-9156-3FDF5CCD01EA}"/>
              </a:ext>
            </a:extLst>
          </p:cNvPr>
          <p:cNvSpPr/>
          <p:nvPr/>
        </p:nvSpPr>
        <p:spPr>
          <a:xfrm>
            <a:off x="0" y="4147840"/>
            <a:ext cx="720078" cy="72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2BFBA5E-3781-4DE7-BA0F-6BF9E5105626}"/>
              </a:ext>
            </a:extLst>
          </p:cNvPr>
          <p:cNvSpPr/>
          <p:nvPr/>
        </p:nvSpPr>
        <p:spPr>
          <a:xfrm>
            <a:off x="0" y="4866680"/>
            <a:ext cx="720078" cy="7200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F393795-EDA6-4217-A236-0DF968F27A66}"/>
              </a:ext>
            </a:extLst>
          </p:cNvPr>
          <p:cNvSpPr/>
          <p:nvPr/>
        </p:nvSpPr>
        <p:spPr>
          <a:xfrm>
            <a:off x="0" y="5589240"/>
            <a:ext cx="720078" cy="7200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A4CB213-7214-4028-B7FB-16FCD6E68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932581" y="2266355"/>
            <a:ext cx="6858000" cy="2325290"/>
          </a:xfrm>
          <a:prstGeom prst="rect">
            <a:avLst/>
          </a:prstGeom>
        </p:spPr>
      </p:pic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F4329668-E5DA-4ED8-AF50-BED7C03C3F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74825" y="1269703"/>
            <a:ext cx="4321175" cy="647129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s-ES"/>
              <a:t>ENCABEZADO CONTENIDO</a:t>
            </a:r>
            <a:endParaRPr lang="es-CL"/>
          </a:p>
        </p:txBody>
      </p:sp>
      <p:sp>
        <p:nvSpPr>
          <p:cNvPr id="15" name="Marcador de texto 13">
            <a:extLst>
              <a:ext uri="{FF2B5EF4-FFF2-40B4-BE49-F238E27FC236}">
                <a16:creationId xmlns:a16="http://schemas.microsoft.com/office/drawing/2014/main" id="{D53E633B-DF69-43BE-AE3E-C8A72E303F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15383" y="1269703"/>
            <a:ext cx="4321175" cy="647129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s-ES"/>
              <a:t>ENCABEZADO CONTENIDO</a:t>
            </a:r>
            <a:endParaRPr lang="es-CL"/>
          </a:p>
        </p:txBody>
      </p:sp>
      <p:sp>
        <p:nvSpPr>
          <p:cNvPr id="17" name="Marcador de contenido 16">
            <a:extLst>
              <a:ext uri="{FF2B5EF4-FFF2-40B4-BE49-F238E27FC236}">
                <a16:creationId xmlns:a16="http://schemas.microsoft.com/office/drawing/2014/main" id="{4CEC6D0B-B57B-4247-A499-623A4E162CD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74825" y="2060848"/>
            <a:ext cx="4321175" cy="424787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19" name="Marcador de contenido 18">
            <a:extLst>
              <a:ext uri="{FF2B5EF4-FFF2-40B4-BE49-F238E27FC236}">
                <a16:creationId xmlns:a16="http://schemas.microsoft.com/office/drawing/2014/main" id="{02A0366F-5088-4A1A-BECA-E6E5D7DBE91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15138" y="2060848"/>
            <a:ext cx="4321175" cy="424787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025BE880-EA0A-9353-80DF-676CAD51D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0244" y="52940"/>
            <a:ext cx="1984241" cy="59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05920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presentación - med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67A5F4BD-4F92-44C8-B5F5-654C15DE4B2B}"/>
              </a:ext>
            </a:extLst>
          </p:cNvPr>
          <p:cNvSpPr/>
          <p:nvPr/>
        </p:nvSpPr>
        <p:spPr>
          <a:xfrm>
            <a:off x="-6966" y="0"/>
            <a:ext cx="12198966" cy="685800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Flecha: cheurón 7">
            <a:extLst>
              <a:ext uri="{FF2B5EF4-FFF2-40B4-BE49-F238E27FC236}">
                <a16:creationId xmlns:a16="http://schemas.microsoft.com/office/drawing/2014/main" id="{D9F26C74-FCAD-46D9-9BAF-66D2239942EF}"/>
              </a:ext>
            </a:extLst>
          </p:cNvPr>
          <p:cNvSpPr/>
          <p:nvPr/>
        </p:nvSpPr>
        <p:spPr>
          <a:xfrm>
            <a:off x="4655840" y="1268759"/>
            <a:ext cx="1714501" cy="4320480"/>
          </a:xfrm>
          <a:prstGeom prst="chevron">
            <a:avLst/>
          </a:prstGeom>
          <a:solidFill>
            <a:schemeClr val="accent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8CF3BD85-25D1-480F-90A7-4BA0EF88E76C}"/>
              </a:ext>
            </a:extLst>
          </p:cNvPr>
          <p:cNvSpPr/>
          <p:nvPr/>
        </p:nvSpPr>
        <p:spPr>
          <a:xfrm>
            <a:off x="5511453" y="1268760"/>
            <a:ext cx="2155032" cy="4320480"/>
          </a:xfrm>
          <a:custGeom>
            <a:avLst/>
            <a:gdLst>
              <a:gd name="connsiteX0" fmla="*/ 0 w 1714501"/>
              <a:gd name="connsiteY0" fmla="*/ 0 h 4320480"/>
              <a:gd name="connsiteX1" fmla="*/ 857251 w 1714501"/>
              <a:gd name="connsiteY1" fmla="*/ 0 h 4320480"/>
              <a:gd name="connsiteX2" fmla="*/ 1714501 w 1714501"/>
              <a:gd name="connsiteY2" fmla="*/ 2160240 h 4320480"/>
              <a:gd name="connsiteX3" fmla="*/ 857251 w 1714501"/>
              <a:gd name="connsiteY3" fmla="*/ 4320480 h 4320480"/>
              <a:gd name="connsiteX4" fmla="*/ 0 w 1714501"/>
              <a:gd name="connsiteY4" fmla="*/ 4320480 h 4320480"/>
              <a:gd name="connsiteX5" fmla="*/ 857251 w 1714501"/>
              <a:gd name="connsiteY5" fmla="*/ 2160240 h 4320480"/>
              <a:gd name="connsiteX6" fmla="*/ 0 w 1714501"/>
              <a:gd name="connsiteY6" fmla="*/ 0 h 4320480"/>
              <a:gd name="connsiteX0" fmla="*/ 0 w 1714501"/>
              <a:gd name="connsiteY0" fmla="*/ 0 h 4320480"/>
              <a:gd name="connsiteX1" fmla="*/ 857251 w 1714501"/>
              <a:gd name="connsiteY1" fmla="*/ 0 h 4320480"/>
              <a:gd name="connsiteX2" fmla="*/ 1714501 w 1714501"/>
              <a:gd name="connsiteY2" fmla="*/ 2160240 h 4320480"/>
              <a:gd name="connsiteX3" fmla="*/ 857251 w 1714501"/>
              <a:gd name="connsiteY3" fmla="*/ 4320480 h 4320480"/>
              <a:gd name="connsiteX4" fmla="*/ 0 w 1714501"/>
              <a:gd name="connsiteY4" fmla="*/ 4320480 h 4320480"/>
              <a:gd name="connsiteX5" fmla="*/ 416719 w 1714501"/>
              <a:gd name="connsiteY5" fmla="*/ 2157859 h 4320480"/>
              <a:gd name="connsiteX6" fmla="*/ 0 w 1714501"/>
              <a:gd name="connsiteY6" fmla="*/ 0 h 4320480"/>
              <a:gd name="connsiteX0" fmla="*/ 440531 w 2155032"/>
              <a:gd name="connsiteY0" fmla="*/ 0 h 4320480"/>
              <a:gd name="connsiteX1" fmla="*/ 1297782 w 2155032"/>
              <a:gd name="connsiteY1" fmla="*/ 0 h 4320480"/>
              <a:gd name="connsiteX2" fmla="*/ 2155032 w 2155032"/>
              <a:gd name="connsiteY2" fmla="*/ 2160240 h 4320480"/>
              <a:gd name="connsiteX3" fmla="*/ 1297782 w 2155032"/>
              <a:gd name="connsiteY3" fmla="*/ 4320480 h 4320480"/>
              <a:gd name="connsiteX4" fmla="*/ 0 w 2155032"/>
              <a:gd name="connsiteY4" fmla="*/ 4320480 h 4320480"/>
              <a:gd name="connsiteX5" fmla="*/ 857250 w 2155032"/>
              <a:gd name="connsiteY5" fmla="*/ 2157859 h 4320480"/>
              <a:gd name="connsiteX6" fmla="*/ 440531 w 2155032"/>
              <a:gd name="connsiteY6" fmla="*/ 0 h 4320480"/>
              <a:gd name="connsiteX0" fmla="*/ 0 w 2155032"/>
              <a:gd name="connsiteY0" fmla="*/ 2381 h 4320480"/>
              <a:gd name="connsiteX1" fmla="*/ 1297782 w 2155032"/>
              <a:gd name="connsiteY1" fmla="*/ 0 h 4320480"/>
              <a:gd name="connsiteX2" fmla="*/ 2155032 w 2155032"/>
              <a:gd name="connsiteY2" fmla="*/ 2160240 h 4320480"/>
              <a:gd name="connsiteX3" fmla="*/ 1297782 w 2155032"/>
              <a:gd name="connsiteY3" fmla="*/ 4320480 h 4320480"/>
              <a:gd name="connsiteX4" fmla="*/ 0 w 2155032"/>
              <a:gd name="connsiteY4" fmla="*/ 4320480 h 4320480"/>
              <a:gd name="connsiteX5" fmla="*/ 857250 w 2155032"/>
              <a:gd name="connsiteY5" fmla="*/ 2157859 h 4320480"/>
              <a:gd name="connsiteX6" fmla="*/ 0 w 2155032"/>
              <a:gd name="connsiteY6" fmla="*/ 2381 h 4320480"/>
              <a:gd name="connsiteX0" fmla="*/ 0 w 2155032"/>
              <a:gd name="connsiteY0" fmla="*/ 2381 h 4320480"/>
              <a:gd name="connsiteX1" fmla="*/ 1297782 w 2155032"/>
              <a:gd name="connsiteY1" fmla="*/ 0 h 4320480"/>
              <a:gd name="connsiteX2" fmla="*/ 2155032 w 2155032"/>
              <a:gd name="connsiteY2" fmla="*/ 2160240 h 4320480"/>
              <a:gd name="connsiteX3" fmla="*/ 1297782 w 2155032"/>
              <a:gd name="connsiteY3" fmla="*/ 4320480 h 4320480"/>
              <a:gd name="connsiteX4" fmla="*/ 0 w 2155032"/>
              <a:gd name="connsiteY4" fmla="*/ 4320480 h 4320480"/>
              <a:gd name="connsiteX5" fmla="*/ 857250 w 2155032"/>
              <a:gd name="connsiteY5" fmla="*/ 2157859 h 4320480"/>
              <a:gd name="connsiteX6" fmla="*/ 0 w 2155032"/>
              <a:gd name="connsiteY6" fmla="*/ 2381 h 432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5032" h="4320480">
                <a:moveTo>
                  <a:pt x="0" y="2381"/>
                </a:moveTo>
                <a:lnTo>
                  <a:pt x="1297782" y="0"/>
                </a:lnTo>
                <a:lnTo>
                  <a:pt x="2155032" y="2160240"/>
                </a:lnTo>
                <a:lnTo>
                  <a:pt x="1297782" y="4320480"/>
                </a:lnTo>
                <a:lnTo>
                  <a:pt x="0" y="4320480"/>
                </a:lnTo>
                <a:lnTo>
                  <a:pt x="857250" y="2157859"/>
                </a:lnTo>
                <a:lnTo>
                  <a:pt x="0" y="2381"/>
                </a:lnTo>
                <a:close/>
              </a:path>
            </a:pathLst>
          </a:custGeom>
          <a:solidFill>
            <a:schemeClr val="accent6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FFD77592-5A07-4E29-B3BB-E6BE1265E2E7}"/>
              </a:ext>
            </a:extLst>
          </p:cNvPr>
          <p:cNvSpPr/>
          <p:nvPr/>
        </p:nvSpPr>
        <p:spPr>
          <a:xfrm>
            <a:off x="7200903" y="1268760"/>
            <a:ext cx="1714501" cy="4320480"/>
          </a:xfrm>
          <a:prstGeom prst="chevron">
            <a:avLst/>
          </a:prstGeom>
          <a:solidFill>
            <a:schemeClr val="accent5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7" name="Flecha: pentágono 12">
            <a:extLst>
              <a:ext uri="{FF2B5EF4-FFF2-40B4-BE49-F238E27FC236}">
                <a16:creationId xmlns:a16="http://schemas.microsoft.com/office/drawing/2014/main" id="{B731414E-6B3C-4BA6-B868-E54B6382AD5D}"/>
              </a:ext>
            </a:extLst>
          </p:cNvPr>
          <p:cNvSpPr/>
          <p:nvPr/>
        </p:nvSpPr>
        <p:spPr>
          <a:xfrm>
            <a:off x="-6966" y="1268760"/>
            <a:ext cx="5526825" cy="4330005"/>
          </a:xfrm>
          <a:custGeom>
            <a:avLst/>
            <a:gdLst>
              <a:gd name="connsiteX0" fmla="*/ 0 w 3429000"/>
              <a:gd name="connsiteY0" fmla="*/ 0 h 4320480"/>
              <a:gd name="connsiteX1" fmla="*/ 1714500 w 3429000"/>
              <a:gd name="connsiteY1" fmla="*/ 0 h 4320480"/>
              <a:gd name="connsiteX2" fmla="*/ 3429000 w 3429000"/>
              <a:gd name="connsiteY2" fmla="*/ 2160240 h 4320480"/>
              <a:gd name="connsiteX3" fmla="*/ 1714500 w 3429000"/>
              <a:gd name="connsiteY3" fmla="*/ 4320480 h 4320480"/>
              <a:gd name="connsiteX4" fmla="*/ 0 w 3429000"/>
              <a:gd name="connsiteY4" fmla="*/ 4320480 h 4320480"/>
              <a:gd name="connsiteX5" fmla="*/ 0 w 3429000"/>
              <a:gd name="connsiteY5" fmla="*/ 0 h 4320480"/>
              <a:gd name="connsiteX0" fmla="*/ 0 w 2735580"/>
              <a:gd name="connsiteY0" fmla="*/ 0 h 4320480"/>
              <a:gd name="connsiteX1" fmla="*/ 1714500 w 2735580"/>
              <a:gd name="connsiteY1" fmla="*/ 0 h 4320480"/>
              <a:gd name="connsiteX2" fmla="*/ 2735580 w 2735580"/>
              <a:gd name="connsiteY2" fmla="*/ 2145000 h 4320480"/>
              <a:gd name="connsiteX3" fmla="*/ 1714500 w 2735580"/>
              <a:gd name="connsiteY3" fmla="*/ 4320480 h 4320480"/>
              <a:gd name="connsiteX4" fmla="*/ 0 w 2735580"/>
              <a:gd name="connsiteY4" fmla="*/ 4320480 h 4320480"/>
              <a:gd name="connsiteX5" fmla="*/ 0 w 2735580"/>
              <a:gd name="connsiteY5" fmla="*/ 0 h 4320480"/>
              <a:gd name="connsiteX0" fmla="*/ 0 w 2633980"/>
              <a:gd name="connsiteY0" fmla="*/ 0 h 4320480"/>
              <a:gd name="connsiteX1" fmla="*/ 1714500 w 2633980"/>
              <a:gd name="connsiteY1" fmla="*/ 0 h 4320480"/>
              <a:gd name="connsiteX2" fmla="*/ 2633980 w 2633980"/>
              <a:gd name="connsiteY2" fmla="*/ 2154525 h 4320480"/>
              <a:gd name="connsiteX3" fmla="*/ 1714500 w 2633980"/>
              <a:gd name="connsiteY3" fmla="*/ 4320480 h 4320480"/>
              <a:gd name="connsiteX4" fmla="*/ 0 w 2633980"/>
              <a:gd name="connsiteY4" fmla="*/ 4320480 h 4320480"/>
              <a:gd name="connsiteX5" fmla="*/ 0 w 2633980"/>
              <a:gd name="connsiteY5" fmla="*/ 0 h 4320480"/>
              <a:gd name="connsiteX0" fmla="*/ 0 w 2633980"/>
              <a:gd name="connsiteY0" fmla="*/ 0 h 4320480"/>
              <a:gd name="connsiteX1" fmla="*/ 1586548 w 2633980"/>
              <a:gd name="connsiteY1" fmla="*/ 0 h 4320480"/>
              <a:gd name="connsiteX2" fmla="*/ 2633980 w 2633980"/>
              <a:gd name="connsiteY2" fmla="*/ 2154525 h 4320480"/>
              <a:gd name="connsiteX3" fmla="*/ 1714500 w 2633980"/>
              <a:gd name="connsiteY3" fmla="*/ 4320480 h 4320480"/>
              <a:gd name="connsiteX4" fmla="*/ 0 w 2633980"/>
              <a:gd name="connsiteY4" fmla="*/ 4320480 h 4320480"/>
              <a:gd name="connsiteX5" fmla="*/ 0 w 2633980"/>
              <a:gd name="connsiteY5" fmla="*/ 0 h 4320480"/>
              <a:gd name="connsiteX0" fmla="*/ 0 w 2633980"/>
              <a:gd name="connsiteY0" fmla="*/ 0 h 4320480"/>
              <a:gd name="connsiteX1" fmla="*/ 1648318 w 2633980"/>
              <a:gd name="connsiteY1" fmla="*/ 0 h 4320480"/>
              <a:gd name="connsiteX2" fmla="*/ 2633980 w 2633980"/>
              <a:gd name="connsiteY2" fmla="*/ 2154525 h 4320480"/>
              <a:gd name="connsiteX3" fmla="*/ 1714500 w 2633980"/>
              <a:gd name="connsiteY3" fmla="*/ 4320480 h 4320480"/>
              <a:gd name="connsiteX4" fmla="*/ 0 w 2633980"/>
              <a:gd name="connsiteY4" fmla="*/ 4320480 h 4320480"/>
              <a:gd name="connsiteX5" fmla="*/ 0 w 2633980"/>
              <a:gd name="connsiteY5" fmla="*/ 0 h 4320480"/>
              <a:gd name="connsiteX0" fmla="*/ 0 w 2426610"/>
              <a:gd name="connsiteY0" fmla="*/ 0 h 4320480"/>
              <a:gd name="connsiteX1" fmla="*/ 1648318 w 2426610"/>
              <a:gd name="connsiteY1" fmla="*/ 0 h 4320480"/>
              <a:gd name="connsiteX2" fmla="*/ 2426610 w 2426610"/>
              <a:gd name="connsiteY2" fmla="*/ 2166432 h 4320480"/>
              <a:gd name="connsiteX3" fmla="*/ 1714500 w 2426610"/>
              <a:gd name="connsiteY3" fmla="*/ 4320480 h 4320480"/>
              <a:gd name="connsiteX4" fmla="*/ 0 w 2426610"/>
              <a:gd name="connsiteY4" fmla="*/ 4320480 h 4320480"/>
              <a:gd name="connsiteX5" fmla="*/ 0 w 2426610"/>
              <a:gd name="connsiteY5" fmla="*/ 0 h 4320480"/>
              <a:gd name="connsiteX0" fmla="*/ 0 w 2446465"/>
              <a:gd name="connsiteY0" fmla="*/ 0 h 4320480"/>
              <a:gd name="connsiteX1" fmla="*/ 1648318 w 2446465"/>
              <a:gd name="connsiteY1" fmla="*/ 0 h 4320480"/>
              <a:gd name="connsiteX2" fmla="*/ 2446465 w 2446465"/>
              <a:gd name="connsiteY2" fmla="*/ 2168813 h 4320480"/>
              <a:gd name="connsiteX3" fmla="*/ 1714500 w 2446465"/>
              <a:gd name="connsiteY3" fmla="*/ 4320480 h 4320480"/>
              <a:gd name="connsiteX4" fmla="*/ 0 w 2446465"/>
              <a:gd name="connsiteY4" fmla="*/ 4320480 h 4320480"/>
              <a:gd name="connsiteX5" fmla="*/ 0 w 2446465"/>
              <a:gd name="connsiteY5" fmla="*/ 0 h 4320480"/>
              <a:gd name="connsiteX0" fmla="*/ 0 w 2446465"/>
              <a:gd name="connsiteY0" fmla="*/ 0 h 4322861"/>
              <a:gd name="connsiteX1" fmla="*/ 1648318 w 2446465"/>
              <a:gd name="connsiteY1" fmla="*/ 0 h 4322861"/>
              <a:gd name="connsiteX2" fmla="*/ 2446465 w 2446465"/>
              <a:gd name="connsiteY2" fmla="*/ 2168813 h 4322861"/>
              <a:gd name="connsiteX3" fmla="*/ 1652730 w 2446465"/>
              <a:gd name="connsiteY3" fmla="*/ 4322861 h 4322861"/>
              <a:gd name="connsiteX4" fmla="*/ 0 w 2446465"/>
              <a:gd name="connsiteY4" fmla="*/ 4320480 h 4322861"/>
              <a:gd name="connsiteX5" fmla="*/ 0 w 2446465"/>
              <a:gd name="connsiteY5" fmla="*/ 0 h 4322861"/>
              <a:gd name="connsiteX0" fmla="*/ 0 w 2446465"/>
              <a:gd name="connsiteY0" fmla="*/ 0 h 4322861"/>
              <a:gd name="connsiteX1" fmla="*/ 1648318 w 2446465"/>
              <a:gd name="connsiteY1" fmla="*/ 0 h 4322861"/>
              <a:gd name="connsiteX2" fmla="*/ 2446465 w 2446465"/>
              <a:gd name="connsiteY2" fmla="*/ 2168813 h 4322861"/>
              <a:gd name="connsiteX3" fmla="*/ 1652730 w 2446465"/>
              <a:gd name="connsiteY3" fmla="*/ 4322861 h 4322861"/>
              <a:gd name="connsiteX4" fmla="*/ 0 w 2446465"/>
              <a:gd name="connsiteY4" fmla="*/ 4320480 h 4322861"/>
              <a:gd name="connsiteX5" fmla="*/ 0 w 2446465"/>
              <a:gd name="connsiteY5" fmla="*/ 0 h 4322861"/>
              <a:gd name="connsiteX0" fmla="*/ 0 w 5120206"/>
              <a:gd name="connsiteY0" fmla="*/ 9525 h 4322861"/>
              <a:gd name="connsiteX1" fmla="*/ 4322059 w 5120206"/>
              <a:gd name="connsiteY1" fmla="*/ 0 h 4322861"/>
              <a:gd name="connsiteX2" fmla="*/ 5120206 w 5120206"/>
              <a:gd name="connsiteY2" fmla="*/ 2168813 h 4322861"/>
              <a:gd name="connsiteX3" fmla="*/ 4326471 w 5120206"/>
              <a:gd name="connsiteY3" fmla="*/ 4322861 h 4322861"/>
              <a:gd name="connsiteX4" fmla="*/ 2673741 w 5120206"/>
              <a:gd name="connsiteY4" fmla="*/ 4320480 h 4322861"/>
              <a:gd name="connsiteX5" fmla="*/ 0 w 5120206"/>
              <a:gd name="connsiteY5" fmla="*/ 9525 h 4322861"/>
              <a:gd name="connsiteX0" fmla="*/ 0 w 5120206"/>
              <a:gd name="connsiteY0" fmla="*/ 9525 h 4330005"/>
              <a:gd name="connsiteX1" fmla="*/ 4322059 w 5120206"/>
              <a:gd name="connsiteY1" fmla="*/ 0 h 4330005"/>
              <a:gd name="connsiteX2" fmla="*/ 5120206 w 5120206"/>
              <a:gd name="connsiteY2" fmla="*/ 2168813 h 4330005"/>
              <a:gd name="connsiteX3" fmla="*/ 4326471 w 5120206"/>
              <a:gd name="connsiteY3" fmla="*/ 4322861 h 4330005"/>
              <a:gd name="connsiteX4" fmla="*/ 0 w 5120206"/>
              <a:gd name="connsiteY4" fmla="*/ 4330005 h 4330005"/>
              <a:gd name="connsiteX5" fmla="*/ 0 w 5120206"/>
              <a:gd name="connsiteY5" fmla="*/ 9525 h 433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20206" h="4330005">
                <a:moveTo>
                  <a:pt x="0" y="9525"/>
                </a:moveTo>
                <a:lnTo>
                  <a:pt x="4322059" y="0"/>
                </a:lnTo>
                <a:lnTo>
                  <a:pt x="5120206" y="2168813"/>
                </a:lnTo>
                <a:lnTo>
                  <a:pt x="4326471" y="4322861"/>
                </a:lnTo>
                <a:lnTo>
                  <a:pt x="0" y="4330005"/>
                </a:lnTo>
                <a:lnTo>
                  <a:pt x="0" y="952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88169A84-9B55-4AD5-A682-CE763BC54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988840"/>
            <a:ext cx="4345531" cy="288032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0E1DC264-3BD9-FAA9-2A7D-788B0D8D5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2098" y="4669203"/>
            <a:ext cx="3112236" cy="92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62656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as - texto cla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A1E9BEB0-C416-42AD-B955-6F48F3B3A6DF}"/>
              </a:ext>
            </a:extLst>
          </p:cNvPr>
          <p:cNvSpPr/>
          <p:nvPr/>
        </p:nvSpPr>
        <p:spPr>
          <a:xfrm>
            <a:off x="-1587" y="0"/>
            <a:ext cx="12193587" cy="72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Título 60">
            <a:extLst>
              <a:ext uri="{FF2B5EF4-FFF2-40B4-BE49-F238E27FC236}">
                <a16:creationId xmlns:a16="http://schemas.microsoft.com/office/drawing/2014/main" id="{28C29103-4403-4711-824E-A4AB434943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3774" y="90609"/>
            <a:ext cx="9389182" cy="538862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s-ES"/>
              <a:t>Título imagen</a:t>
            </a:r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564939E-2FBC-49E8-A827-9F54B4BAE48E}"/>
              </a:ext>
            </a:extLst>
          </p:cNvPr>
          <p:cNvSpPr/>
          <p:nvPr/>
        </p:nvSpPr>
        <p:spPr>
          <a:xfrm>
            <a:off x="0" y="1988840"/>
            <a:ext cx="720078" cy="720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9D33FDA-C0AE-48FB-A01E-0109F2FF5B0A}"/>
              </a:ext>
            </a:extLst>
          </p:cNvPr>
          <p:cNvSpPr/>
          <p:nvPr/>
        </p:nvSpPr>
        <p:spPr>
          <a:xfrm>
            <a:off x="0" y="2708920"/>
            <a:ext cx="720078" cy="72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8605C62-10D1-4C64-98A5-98936C417D2E}"/>
              </a:ext>
            </a:extLst>
          </p:cNvPr>
          <p:cNvSpPr/>
          <p:nvPr/>
        </p:nvSpPr>
        <p:spPr>
          <a:xfrm>
            <a:off x="0" y="3429000"/>
            <a:ext cx="720078" cy="720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DBEFB16-50B1-44BC-9156-3FDF5CCD01EA}"/>
              </a:ext>
            </a:extLst>
          </p:cNvPr>
          <p:cNvSpPr/>
          <p:nvPr/>
        </p:nvSpPr>
        <p:spPr>
          <a:xfrm>
            <a:off x="0" y="4147840"/>
            <a:ext cx="720078" cy="72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2BFBA5E-3781-4DE7-BA0F-6BF9E5105626}"/>
              </a:ext>
            </a:extLst>
          </p:cNvPr>
          <p:cNvSpPr/>
          <p:nvPr/>
        </p:nvSpPr>
        <p:spPr>
          <a:xfrm>
            <a:off x="0" y="4866680"/>
            <a:ext cx="720078" cy="7200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F393795-EDA6-4217-A236-0DF968F27A66}"/>
              </a:ext>
            </a:extLst>
          </p:cNvPr>
          <p:cNvSpPr/>
          <p:nvPr/>
        </p:nvSpPr>
        <p:spPr>
          <a:xfrm>
            <a:off x="0" y="5589240"/>
            <a:ext cx="720078" cy="7200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A4CB213-7214-4028-B7FB-16FCD6E68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932581" y="2266355"/>
            <a:ext cx="6858000" cy="2325290"/>
          </a:xfrm>
          <a:prstGeom prst="rect">
            <a:avLst/>
          </a:prstGeom>
        </p:spPr>
      </p:pic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F4329668-E5DA-4ED8-AF50-BED7C03C3F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74825" y="1269703"/>
            <a:ext cx="4321175" cy="647129"/>
          </a:xfrm>
          <a:solidFill>
            <a:schemeClr val="tx2">
              <a:lumMod val="75000"/>
              <a:alpha val="7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ENCABEZADO CONTENIDO</a:t>
            </a:r>
            <a:endParaRPr lang="es-CL"/>
          </a:p>
        </p:txBody>
      </p:sp>
      <p:sp>
        <p:nvSpPr>
          <p:cNvPr id="15" name="Marcador de texto 13">
            <a:extLst>
              <a:ext uri="{FF2B5EF4-FFF2-40B4-BE49-F238E27FC236}">
                <a16:creationId xmlns:a16="http://schemas.microsoft.com/office/drawing/2014/main" id="{D53E633B-DF69-43BE-AE3E-C8A72E303F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15383" y="1269703"/>
            <a:ext cx="4321175" cy="647129"/>
          </a:xfrm>
          <a:solidFill>
            <a:schemeClr val="tx2">
              <a:lumMod val="75000"/>
              <a:alpha val="7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ENCABEZADO CONTENIDO</a:t>
            </a:r>
            <a:endParaRPr lang="es-CL"/>
          </a:p>
        </p:txBody>
      </p:sp>
      <p:sp>
        <p:nvSpPr>
          <p:cNvPr id="17" name="Marcador de contenido 16">
            <a:extLst>
              <a:ext uri="{FF2B5EF4-FFF2-40B4-BE49-F238E27FC236}">
                <a16:creationId xmlns:a16="http://schemas.microsoft.com/office/drawing/2014/main" id="{4CEC6D0B-B57B-4247-A499-623A4E162CD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74825" y="2060848"/>
            <a:ext cx="4321175" cy="4247877"/>
          </a:xfrm>
          <a:solidFill>
            <a:schemeClr val="tx2">
              <a:lumMod val="75000"/>
              <a:alpha val="7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19" name="Marcador de contenido 18">
            <a:extLst>
              <a:ext uri="{FF2B5EF4-FFF2-40B4-BE49-F238E27FC236}">
                <a16:creationId xmlns:a16="http://schemas.microsoft.com/office/drawing/2014/main" id="{02A0366F-5088-4A1A-BECA-E6E5D7DBE91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15138" y="2060848"/>
            <a:ext cx="4321175" cy="4247877"/>
          </a:xfrm>
          <a:solidFill>
            <a:schemeClr val="tx2">
              <a:lumMod val="75000"/>
              <a:alpha val="7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D23B755F-63CF-1229-A40A-50BF3EC5A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0244" y="52940"/>
            <a:ext cx="1984241" cy="59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21083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as - text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A1E9BEB0-C416-42AD-B955-6F48F3B3A6DF}"/>
              </a:ext>
            </a:extLst>
          </p:cNvPr>
          <p:cNvSpPr/>
          <p:nvPr/>
        </p:nvSpPr>
        <p:spPr>
          <a:xfrm>
            <a:off x="-1587" y="0"/>
            <a:ext cx="12193587" cy="72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Título 60">
            <a:extLst>
              <a:ext uri="{FF2B5EF4-FFF2-40B4-BE49-F238E27FC236}">
                <a16:creationId xmlns:a16="http://schemas.microsoft.com/office/drawing/2014/main" id="{28C29103-4403-4711-824E-A4AB434943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3774" y="90609"/>
            <a:ext cx="9389182" cy="538862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s-ES"/>
              <a:t>Título imagen</a:t>
            </a:r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564939E-2FBC-49E8-A827-9F54B4BAE48E}"/>
              </a:ext>
            </a:extLst>
          </p:cNvPr>
          <p:cNvSpPr/>
          <p:nvPr/>
        </p:nvSpPr>
        <p:spPr>
          <a:xfrm>
            <a:off x="0" y="1988840"/>
            <a:ext cx="720078" cy="720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9D33FDA-C0AE-48FB-A01E-0109F2FF5B0A}"/>
              </a:ext>
            </a:extLst>
          </p:cNvPr>
          <p:cNvSpPr/>
          <p:nvPr/>
        </p:nvSpPr>
        <p:spPr>
          <a:xfrm>
            <a:off x="0" y="2708920"/>
            <a:ext cx="720078" cy="72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8605C62-10D1-4C64-98A5-98936C417D2E}"/>
              </a:ext>
            </a:extLst>
          </p:cNvPr>
          <p:cNvSpPr/>
          <p:nvPr/>
        </p:nvSpPr>
        <p:spPr>
          <a:xfrm>
            <a:off x="0" y="3429000"/>
            <a:ext cx="720078" cy="720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DBEFB16-50B1-44BC-9156-3FDF5CCD01EA}"/>
              </a:ext>
            </a:extLst>
          </p:cNvPr>
          <p:cNvSpPr/>
          <p:nvPr/>
        </p:nvSpPr>
        <p:spPr>
          <a:xfrm>
            <a:off x="0" y="4147840"/>
            <a:ext cx="720078" cy="72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2BFBA5E-3781-4DE7-BA0F-6BF9E5105626}"/>
              </a:ext>
            </a:extLst>
          </p:cNvPr>
          <p:cNvSpPr/>
          <p:nvPr/>
        </p:nvSpPr>
        <p:spPr>
          <a:xfrm>
            <a:off x="0" y="4866680"/>
            <a:ext cx="720078" cy="7200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F393795-EDA6-4217-A236-0DF968F27A66}"/>
              </a:ext>
            </a:extLst>
          </p:cNvPr>
          <p:cNvSpPr/>
          <p:nvPr/>
        </p:nvSpPr>
        <p:spPr>
          <a:xfrm>
            <a:off x="0" y="5589240"/>
            <a:ext cx="720078" cy="7200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A4CB213-7214-4028-B7FB-16FCD6E68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932581" y="2266355"/>
            <a:ext cx="6858000" cy="2325290"/>
          </a:xfrm>
          <a:prstGeom prst="rect">
            <a:avLst/>
          </a:prstGeom>
        </p:spPr>
      </p:pic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F4329668-E5DA-4ED8-AF50-BED7C03C3F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74825" y="1269703"/>
            <a:ext cx="4321175" cy="647129"/>
          </a:xfrm>
          <a:solidFill>
            <a:schemeClr val="bg1">
              <a:lumMod val="95000"/>
              <a:alpha val="8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/>
              <a:t>ENCABEZADO CONTENIDO</a:t>
            </a:r>
            <a:endParaRPr lang="es-CL"/>
          </a:p>
        </p:txBody>
      </p:sp>
      <p:sp>
        <p:nvSpPr>
          <p:cNvPr id="15" name="Marcador de texto 13">
            <a:extLst>
              <a:ext uri="{FF2B5EF4-FFF2-40B4-BE49-F238E27FC236}">
                <a16:creationId xmlns:a16="http://schemas.microsoft.com/office/drawing/2014/main" id="{D53E633B-DF69-43BE-AE3E-C8A72E303F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15383" y="1269703"/>
            <a:ext cx="4321175" cy="647129"/>
          </a:xfrm>
          <a:solidFill>
            <a:schemeClr val="bg1">
              <a:lumMod val="95000"/>
              <a:alpha val="8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/>
              <a:t>ENCABEZADO CONTENIDO</a:t>
            </a:r>
            <a:endParaRPr lang="es-CL"/>
          </a:p>
        </p:txBody>
      </p:sp>
      <p:sp>
        <p:nvSpPr>
          <p:cNvPr id="17" name="Marcador de contenido 16">
            <a:extLst>
              <a:ext uri="{FF2B5EF4-FFF2-40B4-BE49-F238E27FC236}">
                <a16:creationId xmlns:a16="http://schemas.microsoft.com/office/drawing/2014/main" id="{4CEC6D0B-B57B-4247-A499-623A4E162CD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74825" y="2060848"/>
            <a:ext cx="4321175" cy="4247877"/>
          </a:xfrm>
          <a:solidFill>
            <a:schemeClr val="bg1">
              <a:lumMod val="95000"/>
              <a:alpha val="70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19" name="Marcador de contenido 18">
            <a:extLst>
              <a:ext uri="{FF2B5EF4-FFF2-40B4-BE49-F238E27FC236}">
                <a16:creationId xmlns:a16="http://schemas.microsoft.com/office/drawing/2014/main" id="{02A0366F-5088-4A1A-BECA-E6E5D7DBE91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15138" y="2060848"/>
            <a:ext cx="4321175" cy="4247877"/>
          </a:xfrm>
          <a:solidFill>
            <a:schemeClr val="bg1">
              <a:lumMod val="95000"/>
              <a:alpha val="70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D2575A25-E8DA-6DF1-A17B-5BF0F4B20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0244" y="52940"/>
            <a:ext cx="1984241" cy="59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89822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as - fondo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A1E9BEB0-C416-42AD-B955-6F48F3B3A6DF}"/>
              </a:ext>
            </a:extLst>
          </p:cNvPr>
          <p:cNvSpPr/>
          <p:nvPr/>
        </p:nvSpPr>
        <p:spPr>
          <a:xfrm>
            <a:off x="-1587" y="0"/>
            <a:ext cx="12193587" cy="72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Título 60">
            <a:extLst>
              <a:ext uri="{FF2B5EF4-FFF2-40B4-BE49-F238E27FC236}">
                <a16:creationId xmlns:a16="http://schemas.microsoft.com/office/drawing/2014/main" id="{28C29103-4403-4711-824E-A4AB434943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3774" y="90609"/>
            <a:ext cx="9389182" cy="538862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s-ES"/>
              <a:t>Título imagen</a:t>
            </a:r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564939E-2FBC-49E8-A827-9F54B4BAE48E}"/>
              </a:ext>
            </a:extLst>
          </p:cNvPr>
          <p:cNvSpPr/>
          <p:nvPr/>
        </p:nvSpPr>
        <p:spPr>
          <a:xfrm>
            <a:off x="0" y="1988840"/>
            <a:ext cx="720078" cy="720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9D33FDA-C0AE-48FB-A01E-0109F2FF5B0A}"/>
              </a:ext>
            </a:extLst>
          </p:cNvPr>
          <p:cNvSpPr/>
          <p:nvPr/>
        </p:nvSpPr>
        <p:spPr>
          <a:xfrm>
            <a:off x="0" y="2708920"/>
            <a:ext cx="720078" cy="72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8605C62-10D1-4C64-98A5-98936C417D2E}"/>
              </a:ext>
            </a:extLst>
          </p:cNvPr>
          <p:cNvSpPr/>
          <p:nvPr/>
        </p:nvSpPr>
        <p:spPr>
          <a:xfrm>
            <a:off x="0" y="3429000"/>
            <a:ext cx="720078" cy="720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DBEFB16-50B1-44BC-9156-3FDF5CCD01EA}"/>
              </a:ext>
            </a:extLst>
          </p:cNvPr>
          <p:cNvSpPr/>
          <p:nvPr/>
        </p:nvSpPr>
        <p:spPr>
          <a:xfrm>
            <a:off x="0" y="4147840"/>
            <a:ext cx="720078" cy="72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2BFBA5E-3781-4DE7-BA0F-6BF9E5105626}"/>
              </a:ext>
            </a:extLst>
          </p:cNvPr>
          <p:cNvSpPr/>
          <p:nvPr/>
        </p:nvSpPr>
        <p:spPr>
          <a:xfrm>
            <a:off x="0" y="4866680"/>
            <a:ext cx="720078" cy="7200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F393795-EDA6-4217-A236-0DF968F27A66}"/>
              </a:ext>
            </a:extLst>
          </p:cNvPr>
          <p:cNvSpPr/>
          <p:nvPr/>
        </p:nvSpPr>
        <p:spPr>
          <a:xfrm>
            <a:off x="0" y="5589240"/>
            <a:ext cx="720078" cy="7200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A4CB213-7214-4028-B7FB-16FCD6E68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932581" y="2266355"/>
            <a:ext cx="6858000" cy="2325290"/>
          </a:xfrm>
          <a:prstGeom prst="rect">
            <a:avLst/>
          </a:prstGeom>
        </p:spPr>
      </p:pic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F4329668-E5DA-4ED8-AF50-BED7C03C3F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53851" y="1261543"/>
            <a:ext cx="3241949" cy="62882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s-ES"/>
              <a:t>ENCABEZADO CONTENIDO</a:t>
            </a:r>
            <a:endParaRPr lang="es-CL"/>
          </a:p>
        </p:txBody>
      </p:sp>
      <p:sp>
        <p:nvSpPr>
          <p:cNvPr id="17" name="Marcador de contenido 16">
            <a:extLst>
              <a:ext uri="{FF2B5EF4-FFF2-40B4-BE49-F238E27FC236}">
                <a16:creationId xmlns:a16="http://schemas.microsoft.com/office/drawing/2014/main" id="{4CEC6D0B-B57B-4247-A499-623A4E162CD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053851" y="2066479"/>
            <a:ext cx="3241949" cy="423408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16" name="Marcador de texto 13">
            <a:extLst>
              <a:ext uri="{FF2B5EF4-FFF2-40B4-BE49-F238E27FC236}">
                <a16:creationId xmlns:a16="http://schemas.microsoft.com/office/drawing/2014/main" id="{04A89C5D-6CC9-4984-A604-8C986BEFE5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14690" y="1261245"/>
            <a:ext cx="3241949" cy="62882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s-ES"/>
              <a:t>ENCABEZADO CONTENIDO</a:t>
            </a:r>
            <a:endParaRPr lang="es-CL"/>
          </a:p>
        </p:txBody>
      </p:sp>
      <p:sp>
        <p:nvSpPr>
          <p:cNvPr id="18" name="Marcador de contenido 16">
            <a:extLst>
              <a:ext uri="{FF2B5EF4-FFF2-40B4-BE49-F238E27FC236}">
                <a16:creationId xmlns:a16="http://schemas.microsoft.com/office/drawing/2014/main" id="{21A18D73-A742-45B5-8639-292B6ED0953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614690" y="2066181"/>
            <a:ext cx="3241949" cy="423408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20" name="Marcador de texto 13">
            <a:extLst>
              <a:ext uri="{FF2B5EF4-FFF2-40B4-BE49-F238E27FC236}">
                <a16:creationId xmlns:a16="http://schemas.microsoft.com/office/drawing/2014/main" id="{1A4DF27F-9116-4262-9D4D-B0F285DF73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4270" y="1255912"/>
            <a:ext cx="3241949" cy="62882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s-ES"/>
              <a:t>ENCABEZADO CONTENIDO</a:t>
            </a:r>
            <a:endParaRPr lang="es-CL"/>
          </a:p>
        </p:txBody>
      </p:sp>
      <p:sp>
        <p:nvSpPr>
          <p:cNvPr id="21" name="Marcador de contenido 16">
            <a:extLst>
              <a:ext uri="{FF2B5EF4-FFF2-40B4-BE49-F238E27FC236}">
                <a16:creationId xmlns:a16="http://schemas.microsoft.com/office/drawing/2014/main" id="{D7655EA1-19C8-41C2-BAE0-7A21D54633B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834270" y="2060848"/>
            <a:ext cx="3241949" cy="423408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F9E38BD8-4771-10D9-16C3-6D8F8B884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0244" y="52940"/>
            <a:ext cx="1984241" cy="59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096056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as - texto cla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A1E9BEB0-C416-42AD-B955-6F48F3B3A6DF}"/>
              </a:ext>
            </a:extLst>
          </p:cNvPr>
          <p:cNvSpPr/>
          <p:nvPr/>
        </p:nvSpPr>
        <p:spPr>
          <a:xfrm>
            <a:off x="-1587" y="0"/>
            <a:ext cx="12193587" cy="72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Título 60">
            <a:extLst>
              <a:ext uri="{FF2B5EF4-FFF2-40B4-BE49-F238E27FC236}">
                <a16:creationId xmlns:a16="http://schemas.microsoft.com/office/drawing/2014/main" id="{28C29103-4403-4711-824E-A4AB434943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3774" y="90609"/>
            <a:ext cx="9389182" cy="538862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s-ES"/>
              <a:t>Título imagen</a:t>
            </a:r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564939E-2FBC-49E8-A827-9F54B4BAE48E}"/>
              </a:ext>
            </a:extLst>
          </p:cNvPr>
          <p:cNvSpPr/>
          <p:nvPr/>
        </p:nvSpPr>
        <p:spPr>
          <a:xfrm>
            <a:off x="0" y="1988840"/>
            <a:ext cx="720078" cy="720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9D33FDA-C0AE-48FB-A01E-0109F2FF5B0A}"/>
              </a:ext>
            </a:extLst>
          </p:cNvPr>
          <p:cNvSpPr/>
          <p:nvPr/>
        </p:nvSpPr>
        <p:spPr>
          <a:xfrm>
            <a:off x="0" y="2708920"/>
            <a:ext cx="720078" cy="72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8605C62-10D1-4C64-98A5-98936C417D2E}"/>
              </a:ext>
            </a:extLst>
          </p:cNvPr>
          <p:cNvSpPr/>
          <p:nvPr/>
        </p:nvSpPr>
        <p:spPr>
          <a:xfrm>
            <a:off x="0" y="3429000"/>
            <a:ext cx="720078" cy="720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DBEFB16-50B1-44BC-9156-3FDF5CCD01EA}"/>
              </a:ext>
            </a:extLst>
          </p:cNvPr>
          <p:cNvSpPr/>
          <p:nvPr/>
        </p:nvSpPr>
        <p:spPr>
          <a:xfrm>
            <a:off x="0" y="4147840"/>
            <a:ext cx="720078" cy="72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2BFBA5E-3781-4DE7-BA0F-6BF9E5105626}"/>
              </a:ext>
            </a:extLst>
          </p:cNvPr>
          <p:cNvSpPr/>
          <p:nvPr/>
        </p:nvSpPr>
        <p:spPr>
          <a:xfrm>
            <a:off x="0" y="4866680"/>
            <a:ext cx="720078" cy="7200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F393795-EDA6-4217-A236-0DF968F27A66}"/>
              </a:ext>
            </a:extLst>
          </p:cNvPr>
          <p:cNvSpPr/>
          <p:nvPr/>
        </p:nvSpPr>
        <p:spPr>
          <a:xfrm>
            <a:off x="0" y="5589240"/>
            <a:ext cx="720078" cy="7200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A4CB213-7214-4028-B7FB-16FCD6E68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932581" y="2266355"/>
            <a:ext cx="6858000" cy="2325290"/>
          </a:xfrm>
          <a:prstGeom prst="rect">
            <a:avLst/>
          </a:prstGeom>
        </p:spPr>
      </p:pic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F4329668-E5DA-4ED8-AF50-BED7C03C3F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53851" y="1261543"/>
            <a:ext cx="3241949" cy="628826"/>
          </a:xfrm>
          <a:solidFill>
            <a:schemeClr val="tx2">
              <a:lumMod val="75000"/>
              <a:alpha val="7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ENCABEZADO CONTENIDO</a:t>
            </a:r>
            <a:endParaRPr lang="es-CL"/>
          </a:p>
        </p:txBody>
      </p:sp>
      <p:sp>
        <p:nvSpPr>
          <p:cNvPr id="17" name="Marcador de contenido 16">
            <a:extLst>
              <a:ext uri="{FF2B5EF4-FFF2-40B4-BE49-F238E27FC236}">
                <a16:creationId xmlns:a16="http://schemas.microsoft.com/office/drawing/2014/main" id="{4CEC6D0B-B57B-4247-A499-623A4E162CD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053851" y="2066479"/>
            <a:ext cx="3241949" cy="4234085"/>
          </a:xfrm>
          <a:solidFill>
            <a:schemeClr val="tx2">
              <a:lumMod val="75000"/>
              <a:alpha val="7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16" name="Marcador de texto 13">
            <a:extLst>
              <a:ext uri="{FF2B5EF4-FFF2-40B4-BE49-F238E27FC236}">
                <a16:creationId xmlns:a16="http://schemas.microsoft.com/office/drawing/2014/main" id="{04A89C5D-6CC9-4984-A604-8C986BEFE5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14690" y="1261245"/>
            <a:ext cx="3241949" cy="628826"/>
          </a:xfrm>
          <a:solidFill>
            <a:schemeClr val="tx2">
              <a:lumMod val="75000"/>
              <a:alpha val="7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ENCABEZADO CONTENIDO</a:t>
            </a:r>
            <a:endParaRPr lang="es-CL"/>
          </a:p>
        </p:txBody>
      </p:sp>
      <p:sp>
        <p:nvSpPr>
          <p:cNvPr id="18" name="Marcador de contenido 16">
            <a:extLst>
              <a:ext uri="{FF2B5EF4-FFF2-40B4-BE49-F238E27FC236}">
                <a16:creationId xmlns:a16="http://schemas.microsoft.com/office/drawing/2014/main" id="{21A18D73-A742-45B5-8639-292B6ED0953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614690" y="2066181"/>
            <a:ext cx="3241949" cy="4234085"/>
          </a:xfrm>
          <a:solidFill>
            <a:schemeClr val="tx2">
              <a:lumMod val="75000"/>
              <a:alpha val="7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20" name="Marcador de texto 13">
            <a:extLst>
              <a:ext uri="{FF2B5EF4-FFF2-40B4-BE49-F238E27FC236}">
                <a16:creationId xmlns:a16="http://schemas.microsoft.com/office/drawing/2014/main" id="{1A4DF27F-9116-4262-9D4D-B0F285DF73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4270" y="1255912"/>
            <a:ext cx="3241949" cy="628826"/>
          </a:xfrm>
          <a:solidFill>
            <a:schemeClr val="tx2">
              <a:lumMod val="75000"/>
              <a:alpha val="7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ENCABEZADO CONTENIDO</a:t>
            </a:r>
            <a:endParaRPr lang="es-CL"/>
          </a:p>
        </p:txBody>
      </p:sp>
      <p:sp>
        <p:nvSpPr>
          <p:cNvPr id="21" name="Marcador de contenido 16">
            <a:extLst>
              <a:ext uri="{FF2B5EF4-FFF2-40B4-BE49-F238E27FC236}">
                <a16:creationId xmlns:a16="http://schemas.microsoft.com/office/drawing/2014/main" id="{D7655EA1-19C8-41C2-BAE0-7A21D54633B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834270" y="2060848"/>
            <a:ext cx="3241949" cy="4234085"/>
          </a:xfrm>
          <a:solidFill>
            <a:schemeClr val="tx2">
              <a:lumMod val="75000"/>
              <a:alpha val="7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2DB849FB-E8C2-39FA-2183-F264D08D4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0244" y="52940"/>
            <a:ext cx="1984241" cy="59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91680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as - text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A1E9BEB0-C416-42AD-B955-6F48F3B3A6DF}"/>
              </a:ext>
            </a:extLst>
          </p:cNvPr>
          <p:cNvSpPr/>
          <p:nvPr/>
        </p:nvSpPr>
        <p:spPr>
          <a:xfrm>
            <a:off x="-1587" y="0"/>
            <a:ext cx="12193587" cy="72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Título 60">
            <a:extLst>
              <a:ext uri="{FF2B5EF4-FFF2-40B4-BE49-F238E27FC236}">
                <a16:creationId xmlns:a16="http://schemas.microsoft.com/office/drawing/2014/main" id="{28C29103-4403-4711-824E-A4AB434943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3774" y="90609"/>
            <a:ext cx="9389182" cy="538862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s-ES"/>
              <a:t>Título imagen</a:t>
            </a:r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564939E-2FBC-49E8-A827-9F54B4BAE48E}"/>
              </a:ext>
            </a:extLst>
          </p:cNvPr>
          <p:cNvSpPr/>
          <p:nvPr/>
        </p:nvSpPr>
        <p:spPr>
          <a:xfrm>
            <a:off x="0" y="1988840"/>
            <a:ext cx="720078" cy="720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9D33FDA-C0AE-48FB-A01E-0109F2FF5B0A}"/>
              </a:ext>
            </a:extLst>
          </p:cNvPr>
          <p:cNvSpPr/>
          <p:nvPr/>
        </p:nvSpPr>
        <p:spPr>
          <a:xfrm>
            <a:off x="0" y="2708920"/>
            <a:ext cx="720078" cy="72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8605C62-10D1-4C64-98A5-98936C417D2E}"/>
              </a:ext>
            </a:extLst>
          </p:cNvPr>
          <p:cNvSpPr/>
          <p:nvPr/>
        </p:nvSpPr>
        <p:spPr>
          <a:xfrm>
            <a:off x="0" y="3429000"/>
            <a:ext cx="720078" cy="720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DBEFB16-50B1-44BC-9156-3FDF5CCD01EA}"/>
              </a:ext>
            </a:extLst>
          </p:cNvPr>
          <p:cNvSpPr/>
          <p:nvPr/>
        </p:nvSpPr>
        <p:spPr>
          <a:xfrm>
            <a:off x="0" y="4147840"/>
            <a:ext cx="720078" cy="72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2BFBA5E-3781-4DE7-BA0F-6BF9E5105626}"/>
              </a:ext>
            </a:extLst>
          </p:cNvPr>
          <p:cNvSpPr/>
          <p:nvPr/>
        </p:nvSpPr>
        <p:spPr>
          <a:xfrm>
            <a:off x="0" y="4866680"/>
            <a:ext cx="720078" cy="7200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F393795-EDA6-4217-A236-0DF968F27A66}"/>
              </a:ext>
            </a:extLst>
          </p:cNvPr>
          <p:cNvSpPr/>
          <p:nvPr/>
        </p:nvSpPr>
        <p:spPr>
          <a:xfrm>
            <a:off x="0" y="5589240"/>
            <a:ext cx="720078" cy="7200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A4CB213-7214-4028-B7FB-16FCD6E68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932581" y="2266355"/>
            <a:ext cx="6858000" cy="2325290"/>
          </a:xfrm>
          <a:prstGeom prst="rect">
            <a:avLst/>
          </a:prstGeom>
        </p:spPr>
      </p:pic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F4329668-E5DA-4ED8-AF50-BED7C03C3F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53851" y="1261543"/>
            <a:ext cx="3241949" cy="628826"/>
          </a:xfrm>
          <a:solidFill>
            <a:schemeClr val="bg1">
              <a:lumMod val="95000"/>
              <a:alpha val="8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/>
              <a:t>ENCABEZADO CONTENIDO</a:t>
            </a:r>
            <a:endParaRPr lang="es-CL"/>
          </a:p>
        </p:txBody>
      </p:sp>
      <p:sp>
        <p:nvSpPr>
          <p:cNvPr id="17" name="Marcador de contenido 16">
            <a:extLst>
              <a:ext uri="{FF2B5EF4-FFF2-40B4-BE49-F238E27FC236}">
                <a16:creationId xmlns:a16="http://schemas.microsoft.com/office/drawing/2014/main" id="{4CEC6D0B-B57B-4247-A499-623A4E162CD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053851" y="2066479"/>
            <a:ext cx="3241949" cy="4234085"/>
          </a:xfrm>
          <a:solidFill>
            <a:schemeClr val="bg1">
              <a:lumMod val="95000"/>
              <a:alpha val="70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16" name="Marcador de texto 13">
            <a:extLst>
              <a:ext uri="{FF2B5EF4-FFF2-40B4-BE49-F238E27FC236}">
                <a16:creationId xmlns:a16="http://schemas.microsoft.com/office/drawing/2014/main" id="{04A89C5D-6CC9-4984-A604-8C986BEFE5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14690" y="1261245"/>
            <a:ext cx="3241949" cy="628826"/>
          </a:xfrm>
          <a:solidFill>
            <a:schemeClr val="bg1">
              <a:lumMod val="95000"/>
              <a:alpha val="8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/>
              <a:t>ENCABEZADO CONTENIDO</a:t>
            </a:r>
            <a:endParaRPr lang="es-CL"/>
          </a:p>
        </p:txBody>
      </p:sp>
      <p:sp>
        <p:nvSpPr>
          <p:cNvPr id="18" name="Marcador de contenido 16">
            <a:extLst>
              <a:ext uri="{FF2B5EF4-FFF2-40B4-BE49-F238E27FC236}">
                <a16:creationId xmlns:a16="http://schemas.microsoft.com/office/drawing/2014/main" id="{21A18D73-A742-45B5-8639-292B6ED0953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614690" y="2066181"/>
            <a:ext cx="3241949" cy="4234085"/>
          </a:xfrm>
          <a:solidFill>
            <a:schemeClr val="bg1">
              <a:lumMod val="95000"/>
              <a:alpha val="70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20" name="Marcador de texto 13">
            <a:extLst>
              <a:ext uri="{FF2B5EF4-FFF2-40B4-BE49-F238E27FC236}">
                <a16:creationId xmlns:a16="http://schemas.microsoft.com/office/drawing/2014/main" id="{1A4DF27F-9116-4262-9D4D-B0F285DF73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4270" y="1255912"/>
            <a:ext cx="3241949" cy="628826"/>
          </a:xfrm>
          <a:solidFill>
            <a:schemeClr val="bg1">
              <a:lumMod val="95000"/>
              <a:alpha val="8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/>
              <a:t>ENCABEZADO CONTENIDO</a:t>
            </a:r>
            <a:endParaRPr lang="es-CL"/>
          </a:p>
        </p:txBody>
      </p:sp>
      <p:sp>
        <p:nvSpPr>
          <p:cNvPr id="21" name="Marcador de contenido 16">
            <a:extLst>
              <a:ext uri="{FF2B5EF4-FFF2-40B4-BE49-F238E27FC236}">
                <a16:creationId xmlns:a16="http://schemas.microsoft.com/office/drawing/2014/main" id="{D7655EA1-19C8-41C2-BAE0-7A21D54633B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834270" y="2060848"/>
            <a:ext cx="3241949" cy="4234085"/>
          </a:xfrm>
          <a:solidFill>
            <a:schemeClr val="bg1">
              <a:lumMod val="95000"/>
              <a:alpha val="70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C002B66C-ABA8-7137-517E-5A630F563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0244" y="52940"/>
            <a:ext cx="1984241" cy="59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9698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827CFB3B-F757-4F61-9CDE-885F645FB06B}"/>
              </a:ext>
            </a:extLst>
          </p:cNvPr>
          <p:cNvSpPr/>
          <p:nvPr/>
        </p:nvSpPr>
        <p:spPr>
          <a:xfrm>
            <a:off x="-1587" y="0"/>
            <a:ext cx="12193587" cy="72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Título 60">
            <a:extLst>
              <a:ext uri="{FF2B5EF4-FFF2-40B4-BE49-F238E27FC236}">
                <a16:creationId xmlns:a16="http://schemas.microsoft.com/office/drawing/2014/main" id="{0EC5257C-16F8-42B2-AC39-FE1C24938A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3774" y="90609"/>
            <a:ext cx="9389182" cy="538862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s-ES"/>
              <a:t>Título imagen</a:t>
            </a:r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9750D97-7F80-4C4F-81D9-1787262CA55E}"/>
              </a:ext>
            </a:extLst>
          </p:cNvPr>
          <p:cNvSpPr/>
          <p:nvPr/>
        </p:nvSpPr>
        <p:spPr>
          <a:xfrm>
            <a:off x="0" y="1988840"/>
            <a:ext cx="720078" cy="720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36435C5-F685-4AD8-A5F6-E21310DFC4C7}"/>
              </a:ext>
            </a:extLst>
          </p:cNvPr>
          <p:cNvSpPr/>
          <p:nvPr/>
        </p:nvSpPr>
        <p:spPr>
          <a:xfrm>
            <a:off x="0" y="2708920"/>
            <a:ext cx="720078" cy="72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58E4CF2-B733-429A-8F8C-CAE35AB2F086}"/>
              </a:ext>
            </a:extLst>
          </p:cNvPr>
          <p:cNvSpPr/>
          <p:nvPr/>
        </p:nvSpPr>
        <p:spPr>
          <a:xfrm>
            <a:off x="0" y="3429000"/>
            <a:ext cx="720078" cy="720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C371527-5576-4F46-B8DF-BC40EFEF483F}"/>
              </a:ext>
            </a:extLst>
          </p:cNvPr>
          <p:cNvSpPr/>
          <p:nvPr/>
        </p:nvSpPr>
        <p:spPr>
          <a:xfrm>
            <a:off x="0" y="4147840"/>
            <a:ext cx="720078" cy="72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3023E2D-24E6-46A1-863E-A4FF0DABF731}"/>
              </a:ext>
            </a:extLst>
          </p:cNvPr>
          <p:cNvSpPr/>
          <p:nvPr/>
        </p:nvSpPr>
        <p:spPr>
          <a:xfrm>
            <a:off x="0" y="4866680"/>
            <a:ext cx="720078" cy="7200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A0ABAA21-4B92-475C-B042-C932547FC8A1}"/>
              </a:ext>
            </a:extLst>
          </p:cNvPr>
          <p:cNvSpPr/>
          <p:nvPr/>
        </p:nvSpPr>
        <p:spPr>
          <a:xfrm>
            <a:off x="0" y="5589240"/>
            <a:ext cx="720078" cy="7200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9F0AF5B-70D3-4192-880E-9F9CDC9C2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932581" y="2266355"/>
            <a:ext cx="6858000" cy="2325290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9171A3CB-575B-3C67-26F2-92CD0FCEE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0244" y="52940"/>
            <a:ext cx="1984241" cy="59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73515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 blanco - solo 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827CFB3B-F757-4F61-9CDE-885F645FB06B}"/>
              </a:ext>
            </a:extLst>
          </p:cNvPr>
          <p:cNvSpPr/>
          <p:nvPr/>
        </p:nvSpPr>
        <p:spPr>
          <a:xfrm>
            <a:off x="-1587" y="0"/>
            <a:ext cx="12193587" cy="72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Título 60">
            <a:extLst>
              <a:ext uri="{FF2B5EF4-FFF2-40B4-BE49-F238E27FC236}">
                <a16:creationId xmlns:a16="http://schemas.microsoft.com/office/drawing/2014/main" id="{0EC5257C-16F8-42B2-AC39-FE1C24938A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3774" y="90609"/>
            <a:ext cx="9389182" cy="538862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s-ES"/>
              <a:t>Título imagen</a:t>
            </a:r>
            <a:endParaRPr lang="es-CL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5548760D-3D5E-50F2-49D1-0B71B19BE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0244" y="52940"/>
            <a:ext cx="1984241" cy="59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49951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presentación - cla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67A5F4BD-4F92-44C8-B5F5-654C15DE4B2B}"/>
              </a:ext>
            </a:extLst>
          </p:cNvPr>
          <p:cNvSpPr/>
          <p:nvPr/>
        </p:nvSpPr>
        <p:spPr>
          <a:xfrm>
            <a:off x="-6966" y="0"/>
            <a:ext cx="12198966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Flecha: cheurón 7">
            <a:extLst>
              <a:ext uri="{FF2B5EF4-FFF2-40B4-BE49-F238E27FC236}">
                <a16:creationId xmlns:a16="http://schemas.microsoft.com/office/drawing/2014/main" id="{D9F26C74-FCAD-46D9-9BAF-66D2239942EF}"/>
              </a:ext>
            </a:extLst>
          </p:cNvPr>
          <p:cNvSpPr/>
          <p:nvPr/>
        </p:nvSpPr>
        <p:spPr>
          <a:xfrm>
            <a:off x="4655840" y="1268759"/>
            <a:ext cx="1714501" cy="4320480"/>
          </a:xfrm>
          <a:prstGeom prst="chevron">
            <a:avLst/>
          </a:prstGeom>
          <a:solidFill>
            <a:schemeClr val="accent6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8CF3BD85-25D1-480F-90A7-4BA0EF88E76C}"/>
              </a:ext>
            </a:extLst>
          </p:cNvPr>
          <p:cNvSpPr/>
          <p:nvPr/>
        </p:nvSpPr>
        <p:spPr>
          <a:xfrm>
            <a:off x="5511453" y="1268760"/>
            <a:ext cx="2155032" cy="4320480"/>
          </a:xfrm>
          <a:custGeom>
            <a:avLst/>
            <a:gdLst>
              <a:gd name="connsiteX0" fmla="*/ 0 w 1714501"/>
              <a:gd name="connsiteY0" fmla="*/ 0 h 4320480"/>
              <a:gd name="connsiteX1" fmla="*/ 857251 w 1714501"/>
              <a:gd name="connsiteY1" fmla="*/ 0 h 4320480"/>
              <a:gd name="connsiteX2" fmla="*/ 1714501 w 1714501"/>
              <a:gd name="connsiteY2" fmla="*/ 2160240 h 4320480"/>
              <a:gd name="connsiteX3" fmla="*/ 857251 w 1714501"/>
              <a:gd name="connsiteY3" fmla="*/ 4320480 h 4320480"/>
              <a:gd name="connsiteX4" fmla="*/ 0 w 1714501"/>
              <a:gd name="connsiteY4" fmla="*/ 4320480 h 4320480"/>
              <a:gd name="connsiteX5" fmla="*/ 857251 w 1714501"/>
              <a:gd name="connsiteY5" fmla="*/ 2160240 h 4320480"/>
              <a:gd name="connsiteX6" fmla="*/ 0 w 1714501"/>
              <a:gd name="connsiteY6" fmla="*/ 0 h 4320480"/>
              <a:gd name="connsiteX0" fmla="*/ 0 w 1714501"/>
              <a:gd name="connsiteY0" fmla="*/ 0 h 4320480"/>
              <a:gd name="connsiteX1" fmla="*/ 857251 w 1714501"/>
              <a:gd name="connsiteY1" fmla="*/ 0 h 4320480"/>
              <a:gd name="connsiteX2" fmla="*/ 1714501 w 1714501"/>
              <a:gd name="connsiteY2" fmla="*/ 2160240 h 4320480"/>
              <a:gd name="connsiteX3" fmla="*/ 857251 w 1714501"/>
              <a:gd name="connsiteY3" fmla="*/ 4320480 h 4320480"/>
              <a:gd name="connsiteX4" fmla="*/ 0 w 1714501"/>
              <a:gd name="connsiteY4" fmla="*/ 4320480 h 4320480"/>
              <a:gd name="connsiteX5" fmla="*/ 416719 w 1714501"/>
              <a:gd name="connsiteY5" fmla="*/ 2157859 h 4320480"/>
              <a:gd name="connsiteX6" fmla="*/ 0 w 1714501"/>
              <a:gd name="connsiteY6" fmla="*/ 0 h 4320480"/>
              <a:gd name="connsiteX0" fmla="*/ 440531 w 2155032"/>
              <a:gd name="connsiteY0" fmla="*/ 0 h 4320480"/>
              <a:gd name="connsiteX1" fmla="*/ 1297782 w 2155032"/>
              <a:gd name="connsiteY1" fmla="*/ 0 h 4320480"/>
              <a:gd name="connsiteX2" fmla="*/ 2155032 w 2155032"/>
              <a:gd name="connsiteY2" fmla="*/ 2160240 h 4320480"/>
              <a:gd name="connsiteX3" fmla="*/ 1297782 w 2155032"/>
              <a:gd name="connsiteY3" fmla="*/ 4320480 h 4320480"/>
              <a:gd name="connsiteX4" fmla="*/ 0 w 2155032"/>
              <a:gd name="connsiteY4" fmla="*/ 4320480 h 4320480"/>
              <a:gd name="connsiteX5" fmla="*/ 857250 w 2155032"/>
              <a:gd name="connsiteY5" fmla="*/ 2157859 h 4320480"/>
              <a:gd name="connsiteX6" fmla="*/ 440531 w 2155032"/>
              <a:gd name="connsiteY6" fmla="*/ 0 h 4320480"/>
              <a:gd name="connsiteX0" fmla="*/ 0 w 2155032"/>
              <a:gd name="connsiteY0" fmla="*/ 2381 h 4320480"/>
              <a:gd name="connsiteX1" fmla="*/ 1297782 w 2155032"/>
              <a:gd name="connsiteY1" fmla="*/ 0 h 4320480"/>
              <a:gd name="connsiteX2" fmla="*/ 2155032 w 2155032"/>
              <a:gd name="connsiteY2" fmla="*/ 2160240 h 4320480"/>
              <a:gd name="connsiteX3" fmla="*/ 1297782 w 2155032"/>
              <a:gd name="connsiteY3" fmla="*/ 4320480 h 4320480"/>
              <a:gd name="connsiteX4" fmla="*/ 0 w 2155032"/>
              <a:gd name="connsiteY4" fmla="*/ 4320480 h 4320480"/>
              <a:gd name="connsiteX5" fmla="*/ 857250 w 2155032"/>
              <a:gd name="connsiteY5" fmla="*/ 2157859 h 4320480"/>
              <a:gd name="connsiteX6" fmla="*/ 0 w 2155032"/>
              <a:gd name="connsiteY6" fmla="*/ 2381 h 4320480"/>
              <a:gd name="connsiteX0" fmla="*/ 0 w 2155032"/>
              <a:gd name="connsiteY0" fmla="*/ 2381 h 4320480"/>
              <a:gd name="connsiteX1" fmla="*/ 1297782 w 2155032"/>
              <a:gd name="connsiteY1" fmla="*/ 0 h 4320480"/>
              <a:gd name="connsiteX2" fmla="*/ 2155032 w 2155032"/>
              <a:gd name="connsiteY2" fmla="*/ 2160240 h 4320480"/>
              <a:gd name="connsiteX3" fmla="*/ 1297782 w 2155032"/>
              <a:gd name="connsiteY3" fmla="*/ 4320480 h 4320480"/>
              <a:gd name="connsiteX4" fmla="*/ 0 w 2155032"/>
              <a:gd name="connsiteY4" fmla="*/ 4320480 h 4320480"/>
              <a:gd name="connsiteX5" fmla="*/ 857250 w 2155032"/>
              <a:gd name="connsiteY5" fmla="*/ 2157859 h 4320480"/>
              <a:gd name="connsiteX6" fmla="*/ 0 w 2155032"/>
              <a:gd name="connsiteY6" fmla="*/ 2381 h 432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5032" h="4320480">
                <a:moveTo>
                  <a:pt x="0" y="2381"/>
                </a:moveTo>
                <a:lnTo>
                  <a:pt x="1297782" y="0"/>
                </a:lnTo>
                <a:lnTo>
                  <a:pt x="2155032" y="2160240"/>
                </a:lnTo>
                <a:lnTo>
                  <a:pt x="1297782" y="4320480"/>
                </a:lnTo>
                <a:lnTo>
                  <a:pt x="0" y="4320480"/>
                </a:lnTo>
                <a:lnTo>
                  <a:pt x="857250" y="2157859"/>
                </a:lnTo>
                <a:lnTo>
                  <a:pt x="0" y="2381"/>
                </a:lnTo>
                <a:close/>
              </a:path>
            </a:pathLst>
          </a:custGeom>
          <a:solidFill>
            <a:schemeClr val="accent5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FFD77592-5A07-4E29-B3BB-E6BE1265E2E7}"/>
              </a:ext>
            </a:extLst>
          </p:cNvPr>
          <p:cNvSpPr/>
          <p:nvPr/>
        </p:nvSpPr>
        <p:spPr>
          <a:xfrm>
            <a:off x="7200903" y="1268760"/>
            <a:ext cx="1714501" cy="4320480"/>
          </a:xfrm>
          <a:prstGeom prst="chevron">
            <a:avLst/>
          </a:prstGeom>
          <a:solidFill>
            <a:schemeClr val="accent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7" name="Flecha: pentágono 12">
            <a:extLst>
              <a:ext uri="{FF2B5EF4-FFF2-40B4-BE49-F238E27FC236}">
                <a16:creationId xmlns:a16="http://schemas.microsoft.com/office/drawing/2014/main" id="{B731414E-6B3C-4BA6-B868-E54B6382AD5D}"/>
              </a:ext>
            </a:extLst>
          </p:cNvPr>
          <p:cNvSpPr/>
          <p:nvPr/>
        </p:nvSpPr>
        <p:spPr>
          <a:xfrm>
            <a:off x="-6966" y="1268760"/>
            <a:ext cx="5526825" cy="4330005"/>
          </a:xfrm>
          <a:custGeom>
            <a:avLst/>
            <a:gdLst>
              <a:gd name="connsiteX0" fmla="*/ 0 w 3429000"/>
              <a:gd name="connsiteY0" fmla="*/ 0 h 4320480"/>
              <a:gd name="connsiteX1" fmla="*/ 1714500 w 3429000"/>
              <a:gd name="connsiteY1" fmla="*/ 0 h 4320480"/>
              <a:gd name="connsiteX2" fmla="*/ 3429000 w 3429000"/>
              <a:gd name="connsiteY2" fmla="*/ 2160240 h 4320480"/>
              <a:gd name="connsiteX3" fmla="*/ 1714500 w 3429000"/>
              <a:gd name="connsiteY3" fmla="*/ 4320480 h 4320480"/>
              <a:gd name="connsiteX4" fmla="*/ 0 w 3429000"/>
              <a:gd name="connsiteY4" fmla="*/ 4320480 h 4320480"/>
              <a:gd name="connsiteX5" fmla="*/ 0 w 3429000"/>
              <a:gd name="connsiteY5" fmla="*/ 0 h 4320480"/>
              <a:gd name="connsiteX0" fmla="*/ 0 w 2735580"/>
              <a:gd name="connsiteY0" fmla="*/ 0 h 4320480"/>
              <a:gd name="connsiteX1" fmla="*/ 1714500 w 2735580"/>
              <a:gd name="connsiteY1" fmla="*/ 0 h 4320480"/>
              <a:gd name="connsiteX2" fmla="*/ 2735580 w 2735580"/>
              <a:gd name="connsiteY2" fmla="*/ 2145000 h 4320480"/>
              <a:gd name="connsiteX3" fmla="*/ 1714500 w 2735580"/>
              <a:gd name="connsiteY3" fmla="*/ 4320480 h 4320480"/>
              <a:gd name="connsiteX4" fmla="*/ 0 w 2735580"/>
              <a:gd name="connsiteY4" fmla="*/ 4320480 h 4320480"/>
              <a:gd name="connsiteX5" fmla="*/ 0 w 2735580"/>
              <a:gd name="connsiteY5" fmla="*/ 0 h 4320480"/>
              <a:gd name="connsiteX0" fmla="*/ 0 w 2633980"/>
              <a:gd name="connsiteY0" fmla="*/ 0 h 4320480"/>
              <a:gd name="connsiteX1" fmla="*/ 1714500 w 2633980"/>
              <a:gd name="connsiteY1" fmla="*/ 0 h 4320480"/>
              <a:gd name="connsiteX2" fmla="*/ 2633980 w 2633980"/>
              <a:gd name="connsiteY2" fmla="*/ 2154525 h 4320480"/>
              <a:gd name="connsiteX3" fmla="*/ 1714500 w 2633980"/>
              <a:gd name="connsiteY3" fmla="*/ 4320480 h 4320480"/>
              <a:gd name="connsiteX4" fmla="*/ 0 w 2633980"/>
              <a:gd name="connsiteY4" fmla="*/ 4320480 h 4320480"/>
              <a:gd name="connsiteX5" fmla="*/ 0 w 2633980"/>
              <a:gd name="connsiteY5" fmla="*/ 0 h 4320480"/>
              <a:gd name="connsiteX0" fmla="*/ 0 w 2633980"/>
              <a:gd name="connsiteY0" fmla="*/ 0 h 4320480"/>
              <a:gd name="connsiteX1" fmla="*/ 1586548 w 2633980"/>
              <a:gd name="connsiteY1" fmla="*/ 0 h 4320480"/>
              <a:gd name="connsiteX2" fmla="*/ 2633980 w 2633980"/>
              <a:gd name="connsiteY2" fmla="*/ 2154525 h 4320480"/>
              <a:gd name="connsiteX3" fmla="*/ 1714500 w 2633980"/>
              <a:gd name="connsiteY3" fmla="*/ 4320480 h 4320480"/>
              <a:gd name="connsiteX4" fmla="*/ 0 w 2633980"/>
              <a:gd name="connsiteY4" fmla="*/ 4320480 h 4320480"/>
              <a:gd name="connsiteX5" fmla="*/ 0 w 2633980"/>
              <a:gd name="connsiteY5" fmla="*/ 0 h 4320480"/>
              <a:gd name="connsiteX0" fmla="*/ 0 w 2633980"/>
              <a:gd name="connsiteY0" fmla="*/ 0 h 4320480"/>
              <a:gd name="connsiteX1" fmla="*/ 1648318 w 2633980"/>
              <a:gd name="connsiteY1" fmla="*/ 0 h 4320480"/>
              <a:gd name="connsiteX2" fmla="*/ 2633980 w 2633980"/>
              <a:gd name="connsiteY2" fmla="*/ 2154525 h 4320480"/>
              <a:gd name="connsiteX3" fmla="*/ 1714500 w 2633980"/>
              <a:gd name="connsiteY3" fmla="*/ 4320480 h 4320480"/>
              <a:gd name="connsiteX4" fmla="*/ 0 w 2633980"/>
              <a:gd name="connsiteY4" fmla="*/ 4320480 h 4320480"/>
              <a:gd name="connsiteX5" fmla="*/ 0 w 2633980"/>
              <a:gd name="connsiteY5" fmla="*/ 0 h 4320480"/>
              <a:gd name="connsiteX0" fmla="*/ 0 w 2426610"/>
              <a:gd name="connsiteY0" fmla="*/ 0 h 4320480"/>
              <a:gd name="connsiteX1" fmla="*/ 1648318 w 2426610"/>
              <a:gd name="connsiteY1" fmla="*/ 0 h 4320480"/>
              <a:gd name="connsiteX2" fmla="*/ 2426610 w 2426610"/>
              <a:gd name="connsiteY2" fmla="*/ 2166432 h 4320480"/>
              <a:gd name="connsiteX3" fmla="*/ 1714500 w 2426610"/>
              <a:gd name="connsiteY3" fmla="*/ 4320480 h 4320480"/>
              <a:gd name="connsiteX4" fmla="*/ 0 w 2426610"/>
              <a:gd name="connsiteY4" fmla="*/ 4320480 h 4320480"/>
              <a:gd name="connsiteX5" fmla="*/ 0 w 2426610"/>
              <a:gd name="connsiteY5" fmla="*/ 0 h 4320480"/>
              <a:gd name="connsiteX0" fmla="*/ 0 w 2446465"/>
              <a:gd name="connsiteY0" fmla="*/ 0 h 4320480"/>
              <a:gd name="connsiteX1" fmla="*/ 1648318 w 2446465"/>
              <a:gd name="connsiteY1" fmla="*/ 0 h 4320480"/>
              <a:gd name="connsiteX2" fmla="*/ 2446465 w 2446465"/>
              <a:gd name="connsiteY2" fmla="*/ 2168813 h 4320480"/>
              <a:gd name="connsiteX3" fmla="*/ 1714500 w 2446465"/>
              <a:gd name="connsiteY3" fmla="*/ 4320480 h 4320480"/>
              <a:gd name="connsiteX4" fmla="*/ 0 w 2446465"/>
              <a:gd name="connsiteY4" fmla="*/ 4320480 h 4320480"/>
              <a:gd name="connsiteX5" fmla="*/ 0 w 2446465"/>
              <a:gd name="connsiteY5" fmla="*/ 0 h 4320480"/>
              <a:gd name="connsiteX0" fmla="*/ 0 w 2446465"/>
              <a:gd name="connsiteY0" fmla="*/ 0 h 4322861"/>
              <a:gd name="connsiteX1" fmla="*/ 1648318 w 2446465"/>
              <a:gd name="connsiteY1" fmla="*/ 0 h 4322861"/>
              <a:gd name="connsiteX2" fmla="*/ 2446465 w 2446465"/>
              <a:gd name="connsiteY2" fmla="*/ 2168813 h 4322861"/>
              <a:gd name="connsiteX3" fmla="*/ 1652730 w 2446465"/>
              <a:gd name="connsiteY3" fmla="*/ 4322861 h 4322861"/>
              <a:gd name="connsiteX4" fmla="*/ 0 w 2446465"/>
              <a:gd name="connsiteY4" fmla="*/ 4320480 h 4322861"/>
              <a:gd name="connsiteX5" fmla="*/ 0 w 2446465"/>
              <a:gd name="connsiteY5" fmla="*/ 0 h 4322861"/>
              <a:gd name="connsiteX0" fmla="*/ 0 w 2446465"/>
              <a:gd name="connsiteY0" fmla="*/ 0 h 4322861"/>
              <a:gd name="connsiteX1" fmla="*/ 1648318 w 2446465"/>
              <a:gd name="connsiteY1" fmla="*/ 0 h 4322861"/>
              <a:gd name="connsiteX2" fmla="*/ 2446465 w 2446465"/>
              <a:gd name="connsiteY2" fmla="*/ 2168813 h 4322861"/>
              <a:gd name="connsiteX3" fmla="*/ 1652730 w 2446465"/>
              <a:gd name="connsiteY3" fmla="*/ 4322861 h 4322861"/>
              <a:gd name="connsiteX4" fmla="*/ 0 w 2446465"/>
              <a:gd name="connsiteY4" fmla="*/ 4320480 h 4322861"/>
              <a:gd name="connsiteX5" fmla="*/ 0 w 2446465"/>
              <a:gd name="connsiteY5" fmla="*/ 0 h 4322861"/>
              <a:gd name="connsiteX0" fmla="*/ 0 w 5120206"/>
              <a:gd name="connsiteY0" fmla="*/ 9525 h 4322861"/>
              <a:gd name="connsiteX1" fmla="*/ 4322059 w 5120206"/>
              <a:gd name="connsiteY1" fmla="*/ 0 h 4322861"/>
              <a:gd name="connsiteX2" fmla="*/ 5120206 w 5120206"/>
              <a:gd name="connsiteY2" fmla="*/ 2168813 h 4322861"/>
              <a:gd name="connsiteX3" fmla="*/ 4326471 w 5120206"/>
              <a:gd name="connsiteY3" fmla="*/ 4322861 h 4322861"/>
              <a:gd name="connsiteX4" fmla="*/ 2673741 w 5120206"/>
              <a:gd name="connsiteY4" fmla="*/ 4320480 h 4322861"/>
              <a:gd name="connsiteX5" fmla="*/ 0 w 5120206"/>
              <a:gd name="connsiteY5" fmla="*/ 9525 h 4322861"/>
              <a:gd name="connsiteX0" fmla="*/ 0 w 5120206"/>
              <a:gd name="connsiteY0" fmla="*/ 9525 h 4330005"/>
              <a:gd name="connsiteX1" fmla="*/ 4322059 w 5120206"/>
              <a:gd name="connsiteY1" fmla="*/ 0 h 4330005"/>
              <a:gd name="connsiteX2" fmla="*/ 5120206 w 5120206"/>
              <a:gd name="connsiteY2" fmla="*/ 2168813 h 4330005"/>
              <a:gd name="connsiteX3" fmla="*/ 4326471 w 5120206"/>
              <a:gd name="connsiteY3" fmla="*/ 4322861 h 4330005"/>
              <a:gd name="connsiteX4" fmla="*/ 0 w 5120206"/>
              <a:gd name="connsiteY4" fmla="*/ 4330005 h 4330005"/>
              <a:gd name="connsiteX5" fmla="*/ 0 w 5120206"/>
              <a:gd name="connsiteY5" fmla="*/ 9525 h 433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20206" h="4330005">
                <a:moveTo>
                  <a:pt x="0" y="9525"/>
                </a:moveTo>
                <a:lnTo>
                  <a:pt x="4322059" y="0"/>
                </a:lnTo>
                <a:lnTo>
                  <a:pt x="5120206" y="2168813"/>
                </a:lnTo>
                <a:lnTo>
                  <a:pt x="4326471" y="4322861"/>
                </a:lnTo>
                <a:lnTo>
                  <a:pt x="0" y="4330005"/>
                </a:lnTo>
                <a:lnTo>
                  <a:pt x="0" y="952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88169A84-9B55-4AD5-A682-CE763BC54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988840"/>
            <a:ext cx="4345531" cy="288032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BBB9E134-D745-C334-68CB-CCC48B719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522098" y="4669203"/>
            <a:ext cx="3112235" cy="92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79953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capítulo - oscu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echa: pentágono 12">
            <a:extLst>
              <a:ext uri="{FF2B5EF4-FFF2-40B4-BE49-F238E27FC236}">
                <a16:creationId xmlns:a16="http://schemas.microsoft.com/office/drawing/2014/main" id="{52108E0C-F29D-44B4-A8FF-D2E6E970B3C2}"/>
              </a:ext>
            </a:extLst>
          </p:cNvPr>
          <p:cNvSpPr/>
          <p:nvPr/>
        </p:nvSpPr>
        <p:spPr>
          <a:xfrm rot="5400000">
            <a:off x="1794099" y="-742630"/>
            <a:ext cx="2843156" cy="4320480"/>
          </a:xfrm>
          <a:custGeom>
            <a:avLst/>
            <a:gdLst>
              <a:gd name="connsiteX0" fmla="*/ 0 w 3429000"/>
              <a:gd name="connsiteY0" fmla="*/ 0 h 4320480"/>
              <a:gd name="connsiteX1" fmla="*/ 1714500 w 3429000"/>
              <a:gd name="connsiteY1" fmla="*/ 0 h 4320480"/>
              <a:gd name="connsiteX2" fmla="*/ 3429000 w 3429000"/>
              <a:gd name="connsiteY2" fmla="*/ 2160240 h 4320480"/>
              <a:gd name="connsiteX3" fmla="*/ 1714500 w 3429000"/>
              <a:gd name="connsiteY3" fmla="*/ 4320480 h 4320480"/>
              <a:gd name="connsiteX4" fmla="*/ 0 w 3429000"/>
              <a:gd name="connsiteY4" fmla="*/ 4320480 h 4320480"/>
              <a:gd name="connsiteX5" fmla="*/ 0 w 3429000"/>
              <a:gd name="connsiteY5" fmla="*/ 0 h 4320480"/>
              <a:gd name="connsiteX0" fmla="*/ 0 w 2735580"/>
              <a:gd name="connsiteY0" fmla="*/ 0 h 4320480"/>
              <a:gd name="connsiteX1" fmla="*/ 1714500 w 2735580"/>
              <a:gd name="connsiteY1" fmla="*/ 0 h 4320480"/>
              <a:gd name="connsiteX2" fmla="*/ 2735580 w 2735580"/>
              <a:gd name="connsiteY2" fmla="*/ 2145000 h 4320480"/>
              <a:gd name="connsiteX3" fmla="*/ 1714500 w 2735580"/>
              <a:gd name="connsiteY3" fmla="*/ 4320480 h 4320480"/>
              <a:gd name="connsiteX4" fmla="*/ 0 w 2735580"/>
              <a:gd name="connsiteY4" fmla="*/ 4320480 h 4320480"/>
              <a:gd name="connsiteX5" fmla="*/ 0 w 2735580"/>
              <a:gd name="connsiteY5" fmla="*/ 0 h 4320480"/>
              <a:gd name="connsiteX0" fmla="*/ 0 w 2633980"/>
              <a:gd name="connsiteY0" fmla="*/ 0 h 4320480"/>
              <a:gd name="connsiteX1" fmla="*/ 1714500 w 2633980"/>
              <a:gd name="connsiteY1" fmla="*/ 0 h 4320480"/>
              <a:gd name="connsiteX2" fmla="*/ 2633980 w 2633980"/>
              <a:gd name="connsiteY2" fmla="*/ 2154525 h 4320480"/>
              <a:gd name="connsiteX3" fmla="*/ 1714500 w 2633980"/>
              <a:gd name="connsiteY3" fmla="*/ 4320480 h 4320480"/>
              <a:gd name="connsiteX4" fmla="*/ 0 w 2633980"/>
              <a:gd name="connsiteY4" fmla="*/ 4320480 h 4320480"/>
              <a:gd name="connsiteX5" fmla="*/ 0 w 2633980"/>
              <a:gd name="connsiteY5" fmla="*/ 0 h 432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33980" h="4320480">
                <a:moveTo>
                  <a:pt x="0" y="0"/>
                </a:moveTo>
                <a:lnTo>
                  <a:pt x="1714500" y="0"/>
                </a:lnTo>
                <a:lnTo>
                  <a:pt x="2633980" y="2154525"/>
                </a:lnTo>
                <a:lnTo>
                  <a:pt x="1714500" y="4320480"/>
                </a:lnTo>
                <a:lnTo>
                  <a:pt x="0" y="432048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CCE1A05-2A40-46B4-8EA3-B234A06B874E}"/>
              </a:ext>
            </a:extLst>
          </p:cNvPr>
          <p:cNvSpPr/>
          <p:nvPr/>
        </p:nvSpPr>
        <p:spPr>
          <a:xfrm>
            <a:off x="6464300" y="-3968"/>
            <a:ext cx="5727700" cy="6861968"/>
          </a:xfrm>
          <a:custGeom>
            <a:avLst/>
            <a:gdLst>
              <a:gd name="connsiteX0" fmla="*/ 0 w 5727700"/>
              <a:gd name="connsiteY0" fmla="*/ 0 h 6858000"/>
              <a:gd name="connsiteX1" fmla="*/ 5727700 w 5727700"/>
              <a:gd name="connsiteY1" fmla="*/ 0 h 6858000"/>
              <a:gd name="connsiteX2" fmla="*/ 5727700 w 5727700"/>
              <a:gd name="connsiteY2" fmla="*/ 6858000 h 6858000"/>
              <a:gd name="connsiteX3" fmla="*/ 0 w 5727700"/>
              <a:gd name="connsiteY3" fmla="*/ 6858000 h 6858000"/>
              <a:gd name="connsiteX4" fmla="*/ 0 w 5727700"/>
              <a:gd name="connsiteY4" fmla="*/ 0 h 6858000"/>
              <a:gd name="connsiteX0" fmla="*/ 3835400 w 5727700"/>
              <a:gd name="connsiteY0" fmla="*/ 12700 h 6858000"/>
              <a:gd name="connsiteX1" fmla="*/ 5727700 w 5727700"/>
              <a:gd name="connsiteY1" fmla="*/ 0 h 6858000"/>
              <a:gd name="connsiteX2" fmla="*/ 5727700 w 5727700"/>
              <a:gd name="connsiteY2" fmla="*/ 6858000 h 6858000"/>
              <a:gd name="connsiteX3" fmla="*/ 0 w 5727700"/>
              <a:gd name="connsiteY3" fmla="*/ 6858000 h 6858000"/>
              <a:gd name="connsiteX4" fmla="*/ 3835400 w 5727700"/>
              <a:gd name="connsiteY4" fmla="*/ 12700 h 6858000"/>
              <a:gd name="connsiteX0" fmla="*/ 3835400 w 5727700"/>
              <a:gd name="connsiteY0" fmla="*/ 3175 h 6858000"/>
              <a:gd name="connsiteX1" fmla="*/ 5727700 w 5727700"/>
              <a:gd name="connsiteY1" fmla="*/ 0 h 6858000"/>
              <a:gd name="connsiteX2" fmla="*/ 5727700 w 5727700"/>
              <a:gd name="connsiteY2" fmla="*/ 6858000 h 6858000"/>
              <a:gd name="connsiteX3" fmla="*/ 0 w 5727700"/>
              <a:gd name="connsiteY3" fmla="*/ 6858000 h 6858000"/>
              <a:gd name="connsiteX4" fmla="*/ 3835400 w 5727700"/>
              <a:gd name="connsiteY4" fmla="*/ 3175 h 6858000"/>
              <a:gd name="connsiteX0" fmla="*/ 3840163 w 5727700"/>
              <a:gd name="connsiteY0" fmla="*/ 794 h 6858000"/>
              <a:gd name="connsiteX1" fmla="*/ 5727700 w 5727700"/>
              <a:gd name="connsiteY1" fmla="*/ 0 h 6858000"/>
              <a:gd name="connsiteX2" fmla="*/ 5727700 w 5727700"/>
              <a:gd name="connsiteY2" fmla="*/ 6858000 h 6858000"/>
              <a:gd name="connsiteX3" fmla="*/ 0 w 5727700"/>
              <a:gd name="connsiteY3" fmla="*/ 6858000 h 6858000"/>
              <a:gd name="connsiteX4" fmla="*/ 3840163 w 5727700"/>
              <a:gd name="connsiteY4" fmla="*/ 794 h 6858000"/>
              <a:gd name="connsiteX0" fmla="*/ 3842545 w 5727700"/>
              <a:gd name="connsiteY0" fmla="*/ 0 h 6861968"/>
              <a:gd name="connsiteX1" fmla="*/ 5727700 w 5727700"/>
              <a:gd name="connsiteY1" fmla="*/ 3968 h 6861968"/>
              <a:gd name="connsiteX2" fmla="*/ 5727700 w 5727700"/>
              <a:gd name="connsiteY2" fmla="*/ 6861968 h 6861968"/>
              <a:gd name="connsiteX3" fmla="*/ 0 w 5727700"/>
              <a:gd name="connsiteY3" fmla="*/ 6861968 h 6861968"/>
              <a:gd name="connsiteX4" fmla="*/ 3842545 w 5727700"/>
              <a:gd name="connsiteY4" fmla="*/ 0 h 6861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7700" h="6861968">
                <a:moveTo>
                  <a:pt x="3842545" y="0"/>
                </a:moveTo>
                <a:lnTo>
                  <a:pt x="5727700" y="3968"/>
                </a:lnTo>
                <a:lnTo>
                  <a:pt x="5727700" y="6861968"/>
                </a:lnTo>
                <a:lnTo>
                  <a:pt x="0" y="6861968"/>
                </a:lnTo>
                <a:lnTo>
                  <a:pt x="3842545" y="0"/>
                </a:lnTo>
                <a:close/>
              </a:path>
            </a:pathLst>
          </a:custGeom>
          <a:solidFill>
            <a:schemeClr val="tx2">
              <a:lumMod val="50000"/>
              <a:alpha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974EF6-C8F1-43D6-A811-C9682BA056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2800" y="7092950"/>
            <a:ext cx="2743200" cy="365125"/>
          </a:xfrm>
        </p:spPr>
        <p:txBody>
          <a:bodyPr/>
          <a:lstStyle/>
          <a:p>
            <a:r>
              <a:rPr lang="es-CL"/>
              <a:t>Grupo 6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445160-765C-44FF-86DF-511BAA26D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3700" y="7092950"/>
            <a:ext cx="4114800" cy="365125"/>
          </a:xfrm>
        </p:spPr>
        <p:txBody>
          <a:bodyPr/>
          <a:lstStyle/>
          <a:p>
            <a:r>
              <a:rPr lang="es-ES"/>
              <a:t>ELEP222-20242 Sistemas embebidos</a:t>
            </a:r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19280B-82A5-4F58-8B18-D722BB42C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66200" y="7092950"/>
            <a:ext cx="2743200" cy="365125"/>
          </a:xfrm>
        </p:spPr>
        <p:txBody>
          <a:bodyPr/>
          <a:lstStyle/>
          <a:p>
            <a:fld id="{4D6512A5-BD04-412E-A155-1CC07FA8EED0}" type="slidenum">
              <a:rPr lang="es-CL" smtClean="0"/>
              <a:pPr/>
              <a:t>‹#›</a:t>
            </a:fld>
            <a:endParaRPr lang="es-CL"/>
          </a:p>
        </p:txBody>
      </p:sp>
      <p:sp>
        <p:nvSpPr>
          <p:cNvPr id="14" name="Flecha: cheurón 13">
            <a:extLst>
              <a:ext uri="{FF2B5EF4-FFF2-40B4-BE49-F238E27FC236}">
                <a16:creationId xmlns:a16="http://schemas.microsoft.com/office/drawing/2014/main" id="{602BBDA6-371A-4445-9C4A-FF7F8774F92F}"/>
              </a:ext>
            </a:extLst>
          </p:cNvPr>
          <p:cNvSpPr/>
          <p:nvPr/>
        </p:nvSpPr>
        <p:spPr>
          <a:xfrm rot="5400000">
            <a:off x="2358427" y="469772"/>
            <a:ext cx="1714501" cy="4320480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16" name="Flecha: cheurón 15">
            <a:extLst>
              <a:ext uri="{FF2B5EF4-FFF2-40B4-BE49-F238E27FC236}">
                <a16:creationId xmlns:a16="http://schemas.microsoft.com/office/drawing/2014/main" id="{E3FC4788-55A7-436C-A8E2-D8C411B619AF}"/>
              </a:ext>
            </a:extLst>
          </p:cNvPr>
          <p:cNvSpPr/>
          <p:nvPr/>
        </p:nvSpPr>
        <p:spPr>
          <a:xfrm rot="5400000">
            <a:off x="2358426" y="1325036"/>
            <a:ext cx="1714501" cy="4320480"/>
          </a:xfrm>
          <a:prstGeom prst="chevron">
            <a:avLst/>
          </a:prstGeom>
          <a:solidFill>
            <a:schemeClr val="accent6">
              <a:lumMod val="75000"/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17" name="Flecha: cheurón 16">
            <a:extLst>
              <a:ext uri="{FF2B5EF4-FFF2-40B4-BE49-F238E27FC236}">
                <a16:creationId xmlns:a16="http://schemas.microsoft.com/office/drawing/2014/main" id="{A2B7D6E6-CF00-4787-9AA2-07E2E51D59DF}"/>
              </a:ext>
            </a:extLst>
          </p:cNvPr>
          <p:cNvSpPr/>
          <p:nvPr/>
        </p:nvSpPr>
        <p:spPr>
          <a:xfrm rot="5400000">
            <a:off x="2358426" y="2174209"/>
            <a:ext cx="1714501" cy="4320480"/>
          </a:xfrm>
          <a:prstGeom prst="chevron">
            <a:avLst/>
          </a:prstGeom>
          <a:solidFill>
            <a:schemeClr val="accent5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AC5904-93C7-4BDA-8848-F2A927AA7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3728" y="87099"/>
            <a:ext cx="4332189" cy="1181662"/>
          </a:xfr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A9A6F3-D2E9-427B-9D46-7F83F84A59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436" y="1359828"/>
            <a:ext cx="4320480" cy="5469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A325F97F-1684-4408-94FF-1FB76DABB1E7}"/>
              </a:ext>
            </a:extLst>
          </p:cNvPr>
          <p:cNvCxnSpPr/>
          <p:nvPr/>
        </p:nvCxnSpPr>
        <p:spPr>
          <a:xfrm>
            <a:off x="1199456" y="1287781"/>
            <a:ext cx="4032448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8" name="Gráfico 7">
            <a:extLst>
              <a:ext uri="{FF2B5EF4-FFF2-40B4-BE49-F238E27FC236}">
                <a16:creationId xmlns:a16="http://schemas.microsoft.com/office/drawing/2014/main" id="{63ABCE22-E93A-919A-0464-E4738439C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0236" y="5191700"/>
            <a:ext cx="4217914" cy="125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15454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capítulo - medi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echa: pentágono 12">
            <a:extLst>
              <a:ext uri="{FF2B5EF4-FFF2-40B4-BE49-F238E27FC236}">
                <a16:creationId xmlns:a16="http://schemas.microsoft.com/office/drawing/2014/main" id="{52108E0C-F29D-44B4-A8FF-D2E6E970B3C2}"/>
              </a:ext>
            </a:extLst>
          </p:cNvPr>
          <p:cNvSpPr/>
          <p:nvPr/>
        </p:nvSpPr>
        <p:spPr>
          <a:xfrm rot="5400000">
            <a:off x="1794099" y="-742630"/>
            <a:ext cx="2843156" cy="4320480"/>
          </a:xfrm>
          <a:custGeom>
            <a:avLst/>
            <a:gdLst>
              <a:gd name="connsiteX0" fmla="*/ 0 w 3429000"/>
              <a:gd name="connsiteY0" fmla="*/ 0 h 4320480"/>
              <a:gd name="connsiteX1" fmla="*/ 1714500 w 3429000"/>
              <a:gd name="connsiteY1" fmla="*/ 0 h 4320480"/>
              <a:gd name="connsiteX2" fmla="*/ 3429000 w 3429000"/>
              <a:gd name="connsiteY2" fmla="*/ 2160240 h 4320480"/>
              <a:gd name="connsiteX3" fmla="*/ 1714500 w 3429000"/>
              <a:gd name="connsiteY3" fmla="*/ 4320480 h 4320480"/>
              <a:gd name="connsiteX4" fmla="*/ 0 w 3429000"/>
              <a:gd name="connsiteY4" fmla="*/ 4320480 h 4320480"/>
              <a:gd name="connsiteX5" fmla="*/ 0 w 3429000"/>
              <a:gd name="connsiteY5" fmla="*/ 0 h 4320480"/>
              <a:gd name="connsiteX0" fmla="*/ 0 w 2735580"/>
              <a:gd name="connsiteY0" fmla="*/ 0 h 4320480"/>
              <a:gd name="connsiteX1" fmla="*/ 1714500 w 2735580"/>
              <a:gd name="connsiteY1" fmla="*/ 0 h 4320480"/>
              <a:gd name="connsiteX2" fmla="*/ 2735580 w 2735580"/>
              <a:gd name="connsiteY2" fmla="*/ 2145000 h 4320480"/>
              <a:gd name="connsiteX3" fmla="*/ 1714500 w 2735580"/>
              <a:gd name="connsiteY3" fmla="*/ 4320480 h 4320480"/>
              <a:gd name="connsiteX4" fmla="*/ 0 w 2735580"/>
              <a:gd name="connsiteY4" fmla="*/ 4320480 h 4320480"/>
              <a:gd name="connsiteX5" fmla="*/ 0 w 2735580"/>
              <a:gd name="connsiteY5" fmla="*/ 0 h 4320480"/>
              <a:gd name="connsiteX0" fmla="*/ 0 w 2633980"/>
              <a:gd name="connsiteY0" fmla="*/ 0 h 4320480"/>
              <a:gd name="connsiteX1" fmla="*/ 1714500 w 2633980"/>
              <a:gd name="connsiteY1" fmla="*/ 0 h 4320480"/>
              <a:gd name="connsiteX2" fmla="*/ 2633980 w 2633980"/>
              <a:gd name="connsiteY2" fmla="*/ 2154525 h 4320480"/>
              <a:gd name="connsiteX3" fmla="*/ 1714500 w 2633980"/>
              <a:gd name="connsiteY3" fmla="*/ 4320480 h 4320480"/>
              <a:gd name="connsiteX4" fmla="*/ 0 w 2633980"/>
              <a:gd name="connsiteY4" fmla="*/ 4320480 h 4320480"/>
              <a:gd name="connsiteX5" fmla="*/ 0 w 2633980"/>
              <a:gd name="connsiteY5" fmla="*/ 0 h 432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33980" h="4320480">
                <a:moveTo>
                  <a:pt x="0" y="0"/>
                </a:moveTo>
                <a:lnTo>
                  <a:pt x="1714500" y="0"/>
                </a:lnTo>
                <a:lnTo>
                  <a:pt x="2633980" y="2154525"/>
                </a:lnTo>
                <a:lnTo>
                  <a:pt x="1714500" y="4320480"/>
                </a:lnTo>
                <a:lnTo>
                  <a:pt x="0" y="432048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CCE1A05-2A40-46B4-8EA3-B234A06B874E}"/>
              </a:ext>
            </a:extLst>
          </p:cNvPr>
          <p:cNvSpPr/>
          <p:nvPr/>
        </p:nvSpPr>
        <p:spPr>
          <a:xfrm>
            <a:off x="6464300" y="-3968"/>
            <a:ext cx="5727700" cy="6861968"/>
          </a:xfrm>
          <a:custGeom>
            <a:avLst/>
            <a:gdLst>
              <a:gd name="connsiteX0" fmla="*/ 0 w 5727700"/>
              <a:gd name="connsiteY0" fmla="*/ 0 h 6858000"/>
              <a:gd name="connsiteX1" fmla="*/ 5727700 w 5727700"/>
              <a:gd name="connsiteY1" fmla="*/ 0 h 6858000"/>
              <a:gd name="connsiteX2" fmla="*/ 5727700 w 5727700"/>
              <a:gd name="connsiteY2" fmla="*/ 6858000 h 6858000"/>
              <a:gd name="connsiteX3" fmla="*/ 0 w 5727700"/>
              <a:gd name="connsiteY3" fmla="*/ 6858000 h 6858000"/>
              <a:gd name="connsiteX4" fmla="*/ 0 w 5727700"/>
              <a:gd name="connsiteY4" fmla="*/ 0 h 6858000"/>
              <a:gd name="connsiteX0" fmla="*/ 3835400 w 5727700"/>
              <a:gd name="connsiteY0" fmla="*/ 12700 h 6858000"/>
              <a:gd name="connsiteX1" fmla="*/ 5727700 w 5727700"/>
              <a:gd name="connsiteY1" fmla="*/ 0 h 6858000"/>
              <a:gd name="connsiteX2" fmla="*/ 5727700 w 5727700"/>
              <a:gd name="connsiteY2" fmla="*/ 6858000 h 6858000"/>
              <a:gd name="connsiteX3" fmla="*/ 0 w 5727700"/>
              <a:gd name="connsiteY3" fmla="*/ 6858000 h 6858000"/>
              <a:gd name="connsiteX4" fmla="*/ 3835400 w 5727700"/>
              <a:gd name="connsiteY4" fmla="*/ 12700 h 6858000"/>
              <a:gd name="connsiteX0" fmla="*/ 3835400 w 5727700"/>
              <a:gd name="connsiteY0" fmla="*/ 3175 h 6858000"/>
              <a:gd name="connsiteX1" fmla="*/ 5727700 w 5727700"/>
              <a:gd name="connsiteY1" fmla="*/ 0 h 6858000"/>
              <a:gd name="connsiteX2" fmla="*/ 5727700 w 5727700"/>
              <a:gd name="connsiteY2" fmla="*/ 6858000 h 6858000"/>
              <a:gd name="connsiteX3" fmla="*/ 0 w 5727700"/>
              <a:gd name="connsiteY3" fmla="*/ 6858000 h 6858000"/>
              <a:gd name="connsiteX4" fmla="*/ 3835400 w 5727700"/>
              <a:gd name="connsiteY4" fmla="*/ 3175 h 6858000"/>
              <a:gd name="connsiteX0" fmla="*/ 3840163 w 5727700"/>
              <a:gd name="connsiteY0" fmla="*/ 794 h 6858000"/>
              <a:gd name="connsiteX1" fmla="*/ 5727700 w 5727700"/>
              <a:gd name="connsiteY1" fmla="*/ 0 h 6858000"/>
              <a:gd name="connsiteX2" fmla="*/ 5727700 w 5727700"/>
              <a:gd name="connsiteY2" fmla="*/ 6858000 h 6858000"/>
              <a:gd name="connsiteX3" fmla="*/ 0 w 5727700"/>
              <a:gd name="connsiteY3" fmla="*/ 6858000 h 6858000"/>
              <a:gd name="connsiteX4" fmla="*/ 3840163 w 5727700"/>
              <a:gd name="connsiteY4" fmla="*/ 794 h 6858000"/>
              <a:gd name="connsiteX0" fmla="*/ 3842545 w 5727700"/>
              <a:gd name="connsiteY0" fmla="*/ 0 h 6861968"/>
              <a:gd name="connsiteX1" fmla="*/ 5727700 w 5727700"/>
              <a:gd name="connsiteY1" fmla="*/ 3968 h 6861968"/>
              <a:gd name="connsiteX2" fmla="*/ 5727700 w 5727700"/>
              <a:gd name="connsiteY2" fmla="*/ 6861968 h 6861968"/>
              <a:gd name="connsiteX3" fmla="*/ 0 w 5727700"/>
              <a:gd name="connsiteY3" fmla="*/ 6861968 h 6861968"/>
              <a:gd name="connsiteX4" fmla="*/ 3842545 w 5727700"/>
              <a:gd name="connsiteY4" fmla="*/ 0 h 6861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7700" h="6861968">
                <a:moveTo>
                  <a:pt x="3842545" y="0"/>
                </a:moveTo>
                <a:lnTo>
                  <a:pt x="5727700" y="3968"/>
                </a:lnTo>
                <a:lnTo>
                  <a:pt x="5727700" y="6861968"/>
                </a:lnTo>
                <a:lnTo>
                  <a:pt x="0" y="6861968"/>
                </a:lnTo>
                <a:lnTo>
                  <a:pt x="3842545" y="0"/>
                </a:lnTo>
                <a:close/>
              </a:path>
            </a:pathLst>
          </a:custGeom>
          <a:solidFill>
            <a:schemeClr val="tx2">
              <a:alpha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974EF6-C8F1-43D6-A811-C9682BA056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2800" y="7092950"/>
            <a:ext cx="2743200" cy="365125"/>
          </a:xfrm>
        </p:spPr>
        <p:txBody>
          <a:bodyPr/>
          <a:lstStyle/>
          <a:p>
            <a:r>
              <a:rPr lang="es-CL"/>
              <a:t>Grupo 6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445160-765C-44FF-86DF-511BAA26D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3700" y="7092950"/>
            <a:ext cx="4114800" cy="365125"/>
          </a:xfrm>
        </p:spPr>
        <p:txBody>
          <a:bodyPr/>
          <a:lstStyle/>
          <a:p>
            <a:r>
              <a:rPr lang="es-ES"/>
              <a:t>ELEP222-20242 Sistemas embebidos</a:t>
            </a:r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19280B-82A5-4F58-8B18-D722BB42C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66200" y="7092950"/>
            <a:ext cx="2743200" cy="365125"/>
          </a:xfrm>
        </p:spPr>
        <p:txBody>
          <a:bodyPr/>
          <a:lstStyle/>
          <a:p>
            <a:fld id="{4D6512A5-BD04-412E-A155-1CC07FA8EED0}" type="slidenum">
              <a:rPr lang="es-CL" smtClean="0"/>
              <a:pPr/>
              <a:t>‹#›</a:t>
            </a:fld>
            <a:endParaRPr lang="es-CL"/>
          </a:p>
        </p:txBody>
      </p:sp>
      <p:sp>
        <p:nvSpPr>
          <p:cNvPr id="14" name="Flecha: cheurón 13">
            <a:extLst>
              <a:ext uri="{FF2B5EF4-FFF2-40B4-BE49-F238E27FC236}">
                <a16:creationId xmlns:a16="http://schemas.microsoft.com/office/drawing/2014/main" id="{602BBDA6-371A-4445-9C4A-FF7F8774F92F}"/>
              </a:ext>
            </a:extLst>
          </p:cNvPr>
          <p:cNvSpPr/>
          <p:nvPr/>
        </p:nvSpPr>
        <p:spPr>
          <a:xfrm rot="5400000">
            <a:off x="2358427" y="469772"/>
            <a:ext cx="1714501" cy="4320480"/>
          </a:xfrm>
          <a:prstGeom prst="chevron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16" name="Flecha: cheurón 15">
            <a:extLst>
              <a:ext uri="{FF2B5EF4-FFF2-40B4-BE49-F238E27FC236}">
                <a16:creationId xmlns:a16="http://schemas.microsoft.com/office/drawing/2014/main" id="{E3FC4788-55A7-436C-A8E2-D8C411B619AF}"/>
              </a:ext>
            </a:extLst>
          </p:cNvPr>
          <p:cNvSpPr/>
          <p:nvPr/>
        </p:nvSpPr>
        <p:spPr>
          <a:xfrm rot="5400000">
            <a:off x="2358426" y="1325036"/>
            <a:ext cx="1714501" cy="4320480"/>
          </a:xfrm>
          <a:prstGeom prst="chevron">
            <a:avLst/>
          </a:prstGeom>
          <a:solidFill>
            <a:schemeClr val="accent6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17" name="Flecha: cheurón 16">
            <a:extLst>
              <a:ext uri="{FF2B5EF4-FFF2-40B4-BE49-F238E27FC236}">
                <a16:creationId xmlns:a16="http://schemas.microsoft.com/office/drawing/2014/main" id="{A2B7D6E6-CF00-4787-9AA2-07E2E51D59DF}"/>
              </a:ext>
            </a:extLst>
          </p:cNvPr>
          <p:cNvSpPr/>
          <p:nvPr/>
        </p:nvSpPr>
        <p:spPr>
          <a:xfrm rot="5400000">
            <a:off x="2358426" y="2174209"/>
            <a:ext cx="1714501" cy="4320480"/>
          </a:xfrm>
          <a:prstGeom prst="chevron">
            <a:avLst/>
          </a:prstGeom>
          <a:solidFill>
            <a:schemeClr val="accent5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AC5904-93C7-4BDA-8848-F2A927AA7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3728" y="87099"/>
            <a:ext cx="4332189" cy="1181662"/>
          </a:xfr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A9A6F3-D2E9-427B-9D46-7F83F84A59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436" y="1359828"/>
            <a:ext cx="4320480" cy="5469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A325F97F-1684-4408-94FF-1FB76DABB1E7}"/>
              </a:ext>
            </a:extLst>
          </p:cNvPr>
          <p:cNvCxnSpPr/>
          <p:nvPr/>
        </p:nvCxnSpPr>
        <p:spPr>
          <a:xfrm>
            <a:off x="1199456" y="1287781"/>
            <a:ext cx="4032448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Gráfico 6">
            <a:extLst>
              <a:ext uri="{FF2B5EF4-FFF2-40B4-BE49-F238E27FC236}">
                <a16:creationId xmlns:a16="http://schemas.microsoft.com/office/drawing/2014/main" id="{5233DF43-6B0A-5ABF-0597-CA0ACF82F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0236" y="5191700"/>
            <a:ext cx="4217914" cy="125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5790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capítulo - cla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echa: pentágono 12">
            <a:extLst>
              <a:ext uri="{FF2B5EF4-FFF2-40B4-BE49-F238E27FC236}">
                <a16:creationId xmlns:a16="http://schemas.microsoft.com/office/drawing/2014/main" id="{52108E0C-F29D-44B4-A8FF-D2E6E970B3C2}"/>
              </a:ext>
            </a:extLst>
          </p:cNvPr>
          <p:cNvSpPr/>
          <p:nvPr/>
        </p:nvSpPr>
        <p:spPr>
          <a:xfrm rot="5400000">
            <a:off x="1794099" y="-742630"/>
            <a:ext cx="2843156" cy="4320480"/>
          </a:xfrm>
          <a:custGeom>
            <a:avLst/>
            <a:gdLst>
              <a:gd name="connsiteX0" fmla="*/ 0 w 3429000"/>
              <a:gd name="connsiteY0" fmla="*/ 0 h 4320480"/>
              <a:gd name="connsiteX1" fmla="*/ 1714500 w 3429000"/>
              <a:gd name="connsiteY1" fmla="*/ 0 h 4320480"/>
              <a:gd name="connsiteX2" fmla="*/ 3429000 w 3429000"/>
              <a:gd name="connsiteY2" fmla="*/ 2160240 h 4320480"/>
              <a:gd name="connsiteX3" fmla="*/ 1714500 w 3429000"/>
              <a:gd name="connsiteY3" fmla="*/ 4320480 h 4320480"/>
              <a:gd name="connsiteX4" fmla="*/ 0 w 3429000"/>
              <a:gd name="connsiteY4" fmla="*/ 4320480 h 4320480"/>
              <a:gd name="connsiteX5" fmla="*/ 0 w 3429000"/>
              <a:gd name="connsiteY5" fmla="*/ 0 h 4320480"/>
              <a:gd name="connsiteX0" fmla="*/ 0 w 2735580"/>
              <a:gd name="connsiteY0" fmla="*/ 0 h 4320480"/>
              <a:gd name="connsiteX1" fmla="*/ 1714500 w 2735580"/>
              <a:gd name="connsiteY1" fmla="*/ 0 h 4320480"/>
              <a:gd name="connsiteX2" fmla="*/ 2735580 w 2735580"/>
              <a:gd name="connsiteY2" fmla="*/ 2145000 h 4320480"/>
              <a:gd name="connsiteX3" fmla="*/ 1714500 w 2735580"/>
              <a:gd name="connsiteY3" fmla="*/ 4320480 h 4320480"/>
              <a:gd name="connsiteX4" fmla="*/ 0 w 2735580"/>
              <a:gd name="connsiteY4" fmla="*/ 4320480 h 4320480"/>
              <a:gd name="connsiteX5" fmla="*/ 0 w 2735580"/>
              <a:gd name="connsiteY5" fmla="*/ 0 h 4320480"/>
              <a:gd name="connsiteX0" fmla="*/ 0 w 2633980"/>
              <a:gd name="connsiteY0" fmla="*/ 0 h 4320480"/>
              <a:gd name="connsiteX1" fmla="*/ 1714500 w 2633980"/>
              <a:gd name="connsiteY1" fmla="*/ 0 h 4320480"/>
              <a:gd name="connsiteX2" fmla="*/ 2633980 w 2633980"/>
              <a:gd name="connsiteY2" fmla="*/ 2154525 h 4320480"/>
              <a:gd name="connsiteX3" fmla="*/ 1714500 w 2633980"/>
              <a:gd name="connsiteY3" fmla="*/ 4320480 h 4320480"/>
              <a:gd name="connsiteX4" fmla="*/ 0 w 2633980"/>
              <a:gd name="connsiteY4" fmla="*/ 4320480 h 4320480"/>
              <a:gd name="connsiteX5" fmla="*/ 0 w 2633980"/>
              <a:gd name="connsiteY5" fmla="*/ 0 h 432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33980" h="4320480">
                <a:moveTo>
                  <a:pt x="0" y="0"/>
                </a:moveTo>
                <a:lnTo>
                  <a:pt x="1714500" y="0"/>
                </a:lnTo>
                <a:lnTo>
                  <a:pt x="2633980" y="2154525"/>
                </a:lnTo>
                <a:lnTo>
                  <a:pt x="1714500" y="4320480"/>
                </a:lnTo>
                <a:lnTo>
                  <a:pt x="0" y="432048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CCE1A05-2A40-46B4-8EA3-B234A06B874E}"/>
              </a:ext>
            </a:extLst>
          </p:cNvPr>
          <p:cNvSpPr/>
          <p:nvPr/>
        </p:nvSpPr>
        <p:spPr>
          <a:xfrm>
            <a:off x="6464300" y="-3968"/>
            <a:ext cx="5727700" cy="6861968"/>
          </a:xfrm>
          <a:custGeom>
            <a:avLst/>
            <a:gdLst>
              <a:gd name="connsiteX0" fmla="*/ 0 w 5727700"/>
              <a:gd name="connsiteY0" fmla="*/ 0 h 6858000"/>
              <a:gd name="connsiteX1" fmla="*/ 5727700 w 5727700"/>
              <a:gd name="connsiteY1" fmla="*/ 0 h 6858000"/>
              <a:gd name="connsiteX2" fmla="*/ 5727700 w 5727700"/>
              <a:gd name="connsiteY2" fmla="*/ 6858000 h 6858000"/>
              <a:gd name="connsiteX3" fmla="*/ 0 w 5727700"/>
              <a:gd name="connsiteY3" fmla="*/ 6858000 h 6858000"/>
              <a:gd name="connsiteX4" fmla="*/ 0 w 5727700"/>
              <a:gd name="connsiteY4" fmla="*/ 0 h 6858000"/>
              <a:gd name="connsiteX0" fmla="*/ 3835400 w 5727700"/>
              <a:gd name="connsiteY0" fmla="*/ 12700 h 6858000"/>
              <a:gd name="connsiteX1" fmla="*/ 5727700 w 5727700"/>
              <a:gd name="connsiteY1" fmla="*/ 0 h 6858000"/>
              <a:gd name="connsiteX2" fmla="*/ 5727700 w 5727700"/>
              <a:gd name="connsiteY2" fmla="*/ 6858000 h 6858000"/>
              <a:gd name="connsiteX3" fmla="*/ 0 w 5727700"/>
              <a:gd name="connsiteY3" fmla="*/ 6858000 h 6858000"/>
              <a:gd name="connsiteX4" fmla="*/ 3835400 w 5727700"/>
              <a:gd name="connsiteY4" fmla="*/ 12700 h 6858000"/>
              <a:gd name="connsiteX0" fmla="*/ 3835400 w 5727700"/>
              <a:gd name="connsiteY0" fmla="*/ 3175 h 6858000"/>
              <a:gd name="connsiteX1" fmla="*/ 5727700 w 5727700"/>
              <a:gd name="connsiteY1" fmla="*/ 0 h 6858000"/>
              <a:gd name="connsiteX2" fmla="*/ 5727700 w 5727700"/>
              <a:gd name="connsiteY2" fmla="*/ 6858000 h 6858000"/>
              <a:gd name="connsiteX3" fmla="*/ 0 w 5727700"/>
              <a:gd name="connsiteY3" fmla="*/ 6858000 h 6858000"/>
              <a:gd name="connsiteX4" fmla="*/ 3835400 w 5727700"/>
              <a:gd name="connsiteY4" fmla="*/ 3175 h 6858000"/>
              <a:gd name="connsiteX0" fmla="*/ 3840163 w 5727700"/>
              <a:gd name="connsiteY0" fmla="*/ 794 h 6858000"/>
              <a:gd name="connsiteX1" fmla="*/ 5727700 w 5727700"/>
              <a:gd name="connsiteY1" fmla="*/ 0 h 6858000"/>
              <a:gd name="connsiteX2" fmla="*/ 5727700 w 5727700"/>
              <a:gd name="connsiteY2" fmla="*/ 6858000 h 6858000"/>
              <a:gd name="connsiteX3" fmla="*/ 0 w 5727700"/>
              <a:gd name="connsiteY3" fmla="*/ 6858000 h 6858000"/>
              <a:gd name="connsiteX4" fmla="*/ 3840163 w 5727700"/>
              <a:gd name="connsiteY4" fmla="*/ 794 h 6858000"/>
              <a:gd name="connsiteX0" fmla="*/ 3842545 w 5727700"/>
              <a:gd name="connsiteY0" fmla="*/ 0 h 6861968"/>
              <a:gd name="connsiteX1" fmla="*/ 5727700 w 5727700"/>
              <a:gd name="connsiteY1" fmla="*/ 3968 h 6861968"/>
              <a:gd name="connsiteX2" fmla="*/ 5727700 w 5727700"/>
              <a:gd name="connsiteY2" fmla="*/ 6861968 h 6861968"/>
              <a:gd name="connsiteX3" fmla="*/ 0 w 5727700"/>
              <a:gd name="connsiteY3" fmla="*/ 6861968 h 6861968"/>
              <a:gd name="connsiteX4" fmla="*/ 3842545 w 5727700"/>
              <a:gd name="connsiteY4" fmla="*/ 0 h 6861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7700" h="6861968">
                <a:moveTo>
                  <a:pt x="3842545" y="0"/>
                </a:moveTo>
                <a:lnTo>
                  <a:pt x="5727700" y="3968"/>
                </a:lnTo>
                <a:lnTo>
                  <a:pt x="5727700" y="6861968"/>
                </a:lnTo>
                <a:lnTo>
                  <a:pt x="0" y="6861968"/>
                </a:lnTo>
                <a:lnTo>
                  <a:pt x="3842545" y="0"/>
                </a:lnTo>
                <a:close/>
              </a:path>
            </a:pathLst>
          </a:custGeom>
          <a:solidFill>
            <a:schemeClr val="bg2">
              <a:alpha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974EF6-C8F1-43D6-A811-C9682BA056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2800" y="7092950"/>
            <a:ext cx="2743200" cy="365125"/>
          </a:xfrm>
        </p:spPr>
        <p:txBody>
          <a:bodyPr/>
          <a:lstStyle/>
          <a:p>
            <a:r>
              <a:rPr lang="es-CL"/>
              <a:t>Grupo 6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445160-765C-44FF-86DF-511BAA26D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3700" y="7092950"/>
            <a:ext cx="4114800" cy="365125"/>
          </a:xfrm>
        </p:spPr>
        <p:txBody>
          <a:bodyPr/>
          <a:lstStyle/>
          <a:p>
            <a:r>
              <a:rPr lang="es-ES"/>
              <a:t>ELEP222-20242 Sistemas embebidos</a:t>
            </a:r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19280B-82A5-4F58-8B18-D722BB42C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66200" y="7092950"/>
            <a:ext cx="2743200" cy="365125"/>
          </a:xfrm>
        </p:spPr>
        <p:txBody>
          <a:bodyPr/>
          <a:lstStyle/>
          <a:p>
            <a:fld id="{4D6512A5-BD04-412E-A155-1CC07FA8EED0}" type="slidenum">
              <a:rPr lang="es-CL" smtClean="0"/>
              <a:pPr/>
              <a:t>‹#›</a:t>
            </a:fld>
            <a:endParaRPr lang="es-CL"/>
          </a:p>
        </p:txBody>
      </p:sp>
      <p:sp>
        <p:nvSpPr>
          <p:cNvPr id="14" name="Flecha: cheurón 13">
            <a:extLst>
              <a:ext uri="{FF2B5EF4-FFF2-40B4-BE49-F238E27FC236}">
                <a16:creationId xmlns:a16="http://schemas.microsoft.com/office/drawing/2014/main" id="{602BBDA6-371A-4445-9C4A-FF7F8774F92F}"/>
              </a:ext>
            </a:extLst>
          </p:cNvPr>
          <p:cNvSpPr/>
          <p:nvPr/>
        </p:nvSpPr>
        <p:spPr>
          <a:xfrm rot="5400000">
            <a:off x="2358427" y="469772"/>
            <a:ext cx="1714501" cy="4320480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16" name="Flecha: cheurón 15">
            <a:extLst>
              <a:ext uri="{FF2B5EF4-FFF2-40B4-BE49-F238E27FC236}">
                <a16:creationId xmlns:a16="http://schemas.microsoft.com/office/drawing/2014/main" id="{E3FC4788-55A7-436C-A8E2-D8C411B619AF}"/>
              </a:ext>
            </a:extLst>
          </p:cNvPr>
          <p:cNvSpPr/>
          <p:nvPr/>
        </p:nvSpPr>
        <p:spPr>
          <a:xfrm rot="5400000">
            <a:off x="2358426" y="1325036"/>
            <a:ext cx="1714501" cy="4320480"/>
          </a:xfrm>
          <a:prstGeom prst="chevron">
            <a:avLst/>
          </a:prstGeom>
          <a:solidFill>
            <a:schemeClr val="accent5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17" name="Flecha: cheurón 16">
            <a:extLst>
              <a:ext uri="{FF2B5EF4-FFF2-40B4-BE49-F238E27FC236}">
                <a16:creationId xmlns:a16="http://schemas.microsoft.com/office/drawing/2014/main" id="{A2B7D6E6-CF00-4787-9AA2-07E2E51D59DF}"/>
              </a:ext>
            </a:extLst>
          </p:cNvPr>
          <p:cNvSpPr/>
          <p:nvPr/>
        </p:nvSpPr>
        <p:spPr>
          <a:xfrm rot="5400000">
            <a:off x="2358426" y="2174209"/>
            <a:ext cx="1714501" cy="4320480"/>
          </a:xfrm>
          <a:prstGeom prst="chevron">
            <a:avLst/>
          </a:prstGeom>
          <a:solidFill>
            <a:schemeClr val="accent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AC5904-93C7-4BDA-8848-F2A927AA7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3728" y="87099"/>
            <a:ext cx="4332189" cy="1181662"/>
          </a:xfr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A9A6F3-D2E9-427B-9D46-7F83F84A59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436" y="1359828"/>
            <a:ext cx="4320480" cy="5469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A325F97F-1684-4408-94FF-1FB76DABB1E7}"/>
              </a:ext>
            </a:extLst>
          </p:cNvPr>
          <p:cNvCxnSpPr/>
          <p:nvPr/>
        </p:nvCxnSpPr>
        <p:spPr>
          <a:xfrm>
            <a:off x="1199456" y="1287781"/>
            <a:ext cx="4032448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Gráfico 6">
            <a:extLst>
              <a:ext uri="{FF2B5EF4-FFF2-40B4-BE49-F238E27FC236}">
                <a16:creationId xmlns:a16="http://schemas.microsoft.com/office/drawing/2014/main" id="{FF8429FF-22DC-2C87-1132-02602E05F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50236" y="5191700"/>
            <a:ext cx="4217914" cy="125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14785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izq - fondo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ángulo 50">
            <a:extLst>
              <a:ext uri="{FF2B5EF4-FFF2-40B4-BE49-F238E27FC236}">
                <a16:creationId xmlns:a16="http://schemas.microsoft.com/office/drawing/2014/main" id="{EACBB8AD-A8C5-4085-B321-180AFA556486}"/>
              </a:ext>
            </a:extLst>
          </p:cNvPr>
          <p:cNvSpPr/>
          <p:nvPr/>
        </p:nvSpPr>
        <p:spPr>
          <a:xfrm>
            <a:off x="4655841" y="1988840"/>
            <a:ext cx="720078" cy="720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5F2CF957-FBF5-4094-A80F-76F9CE673975}"/>
              </a:ext>
            </a:extLst>
          </p:cNvPr>
          <p:cNvSpPr/>
          <p:nvPr/>
        </p:nvSpPr>
        <p:spPr>
          <a:xfrm>
            <a:off x="4655841" y="2708920"/>
            <a:ext cx="720078" cy="72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4C30018E-B23A-4D36-A7E1-684084F1E772}"/>
              </a:ext>
            </a:extLst>
          </p:cNvPr>
          <p:cNvSpPr/>
          <p:nvPr/>
        </p:nvSpPr>
        <p:spPr>
          <a:xfrm>
            <a:off x="4655841" y="3429000"/>
            <a:ext cx="720078" cy="720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9415CCDC-06C4-46E0-A4AC-85CB19ABE760}"/>
              </a:ext>
            </a:extLst>
          </p:cNvPr>
          <p:cNvSpPr/>
          <p:nvPr/>
        </p:nvSpPr>
        <p:spPr>
          <a:xfrm>
            <a:off x="4655841" y="4147840"/>
            <a:ext cx="720078" cy="72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F0231E36-2826-4F2C-AB21-0D24E0787BCC}"/>
              </a:ext>
            </a:extLst>
          </p:cNvPr>
          <p:cNvSpPr/>
          <p:nvPr/>
        </p:nvSpPr>
        <p:spPr>
          <a:xfrm>
            <a:off x="4655841" y="4866680"/>
            <a:ext cx="720078" cy="7200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D888D257-468B-42D8-9AE5-4C3DEA981975}"/>
              </a:ext>
            </a:extLst>
          </p:cNvPr>
          <p:cNvSpPr/>
          <p:nvPr/>
        </p:nvSpPr>
        <p:spPr>
          <a:xfrm>
            <a:off x="4655841" y="5589240"/>
            <a:ext cx="720078" cy="7200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0" name="Marcador de texto 39">
            <a:extLst>
              <a:ext uri="{FF2B5EF4-FFF2-40B4-BE49-F238E27FC236}">
                <a16:creationId xmlns:a16="http://schemas.microsoft.com/office/drawing/2014/main" id="{924404F1-3ECF-4BD6-928F-723537CB18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75922" y="2060848"/>
            <a:ext cx="6480720" cy="573585"/>
          </a:xfrm>
          <a:noFill/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400"/>
            </a:lvl1pPr>
          </a:lstStyle>
          <a:p>
            <a:pPr lvl="0"/>
            <a:r>
              <a:rPr lang="es-ES"/>
              <a:t>Texto 1</a:t>
            </a:r>
            <a:endParaRPr lang="es-CL"/>
          </a:p>
        </p:txBody>
      </p:sp>
      <p:sp>
        <p:nvSpPr>
          <p:cNvPr id="46" name="Marcador de texto 39">
            <a:extLst>
              <a:ext uri="{FF2B5EF4-FFF2-40B4-BE49-F238E27FC236}">
                <a16:creationId xmlns:a16="http://schemas.microsoft.com/office/drawing/2014/main" id="{8A701CD3-47B9-4F71-9827-F26E385208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75921" y="2780928"/>
            <a:ext cx="6480720" cy="576064"/>
          </a:xfrm>
          <a:noFill/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defRPr sz="2400" b="0"/>
            </a:lvl1pPr>
          </a:lstStyle>
          <a:p>
            <a:pPr lvl="0"/>
            <a:r>
              <a:rPr lang="es-ES"/>
              <a:t>Texto 2</a:t>
            </a:r>
            <a:endParaRPr lang="es-CL"/>
          </a:p>
        </p:txBody>
      </p:sp>
      <p:sp>
        <p:nvSpPr>
          <p:cNvPr id="47" name="Marcador de texto 39">
            <a:extLst>
              <a:ext uri="{FF2B5EF4-FFF2-40B4-BE49-F238E27FC236}">
                <a16:creationId xmlns:a16="http://schemas.microsoft.com/office/drawing/2014/main" id="{B0A90432-2C2F-48AA-A1AE-E051AE314A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5920" y="3501008"/>
            <a:ext cx="6480720" cy="578543"/>
          </a:xfrm>
          <a:noFill/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3"/>
              </a:buClr>
              <a:buSzPct val="100000"/>
              <a:buFont typeface="Wingdings" panose="05000000000000000000" pitchFamily="2" charset="2"/>
              <a:buChar char="§"/>
              <a:defRPr sz="2400"/>
            </a:lvl1pPr>
          </a:lstStyle>
          <a:p>
            <a:pPr lvl="0"/>
            <a:r>
              <a:rPr lang="es-ES"/>
              <a:t>Texto 3</a:t>
            </a:r>
            <a:endParaRPr lang="es-CL"/>
          </a:p>
        </p:txBody>
      </p:sp>
      <p:sp>
        <p:nvSpPr>
          <p:cNvPr id="48" name="Marcador de texto 39">
            <a:extLst>
              <a:ext uri="{FF2B5EF4-FFF2-40B4-BE49-F238E27FC236}">
                <a16:creationId xmlns:a16="http://schemas.microsoft.com/office/drawing/2014/main" id="{8FB922A5-BD54-4CB9-8787-AFBCC67D07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75920" y="4223566"/>
            <a:ext cx="6480720" cy="576065"/>
          </a:xfrm>
          <a:noFill/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4"/>
              </a:buClr>
              <a:buSzPct val="100000"/>
              <a:buFont typeface="Wingdings" panose="05000000000000000000" pitchFamily="2" charset="2"/>
              <a:buChar char="§"/>
              <a:defRPr sz="2400"/>
            </a:lvl1pPr>
          </a:lstStyle>
          <a:p>
            <a:pPr lvl="0"/>
            <a:r>
              <a:rPr lang="es-ES"/>
              <a:t>Texto 4</a:t>
            </a:r>
            <a:endParaRPr lang="es-CL"/>
          </a:p>
        </p:txBody>
      </p:sp>
      <p:sp>
        <p:nvSpPr>
          <p:cNvPr id="49" name="Marcador de texto 39">
            <a:extLst>
              <a:ext uri="{FF2B5EF4-FFF2-40B4-BE49-F238E27FC236}">
                <a16:creationId xmlns:a16="http://schemas.microsoft.com/office/drawing/2014/main" id="{D282EC1F-130D-4EA6-A2EF-216ECEA76CA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75920" y="4938688"/>
            <a:ext cx="6480720" cy="581023"/>
          </a:xfrm>
          <a:noFill/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Wingdings" panose="05000000000000000000" pitchFamily="2" charset="2"/>
              <a:buChar char="§"/>
              <a:defRPr sz="2400"/>
            </a:lvl1pPr>
          </a:lstStyle>
          <a:p>
            <a:pPr lvl="0"/>
            <a:r>
              <a:rPr lang="es-ES"/>
              <a:t>Texto 5</a:t>
            </a:r>
            <a:endParaRPr lang="es-CL"/>
          </a:p>
        </p:txBody>
      </p:sp>
      <p:sp>
        <p:nvSpPr>
          <p:cNvPr id="50" name="Marcador de texto 39">
            <a:extLst>
              <a:ext uri="{FF2B5EF4-FFF2-40B4-BE49-F238E27FC236}">
                <a16:creationId xmlns:a16="http://schemas.microsoft.com/office/drawing/2014/main" id="{19355F03-8FAF-4EAD-BF84-409041620E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75920" y="5661247"/>
            <a:ext cx="6480720" cy="581024"/>
          </a:xfrm>
          <a:noFill/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6"/>
              </a:buClr>
              <a:buSzPct val="100000"/>
              <a:buFont typeface="Wingdings" panose="05000000000000000000" pitchFamily="2" charset="2"/>
              <a:buChar char="§"/>
              <a:defRPr sz="2400"/>
            </a:lvl1pPr>
          </a:lstStyle>
          <a:p>
            <a:pPr lvl="0"/>
            <a:r>
              <a:rPr lang="es-ES"/>
              <a:t>Texto 6</a:t>
            </a:r>
            <a:endParaRPr lang="es-CL"/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CB55C5B7-AC1B-4FD5-8F22-B31B0B04556F}"/>
              </a:ext>
            </a:extLst>
          </p:cNvPr>
          <p:cNvSpPr/>
          <p:nvPr/>
        </p:nvSpPr>
        <p:spPr>
          <a:xfrm>
            <a:off x="4655840" y="0"/>
            <a:ext cx="7536159" cy="72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1" name="Título 60">
            <a:extLst>
              <a:ext uri="{FF2B5EF4-FFF2-40B4-BE49-F238E27FC236}">
                <a16:creationId xmlns:a16="http://schemas.microsoft.com/office/drawing/2014/main" id="{02D357D8-F825-4C01-9912-FD858A1997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3871" y="106731"/>
            <a:ext cx="4986374" cy="538862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s-ES"/>
              <a:t>Título imagen</a:t>
            </a:r>
            <a:endParaRPr lang="es-CL"/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8FB958AF-DD23-4917-892E-581E9E0B4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7000" y="2266355"/>
            <a:ext cx="6858000" cy="2325290"/>
          </a:xfrm>
          <a:prstGeom prst="rect">
            <a:avLst/>
          </a:prstGeom>
        </p:spPr>
      </p:pic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3C77D29-C51F-4E89-8A82-DDDF0B5BF3B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4656138" cy="6858000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CL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8EE2907C-698A-98BA-3633-D49F9EBA2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0244" y="52940"/>
            <a:ext cx="1984241" cy="59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36218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izq - texto cla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ángulo 50">
            <a:extLst>
              <a:ext uri="{FF2B5EF4-FFF2-40B4-BE49-F238E27FC236}">
                <a16:creationId xmlns:a16="http://schemas.microsoft.com/office/drawing/2014/main" id="{EACBB8AD-A8C5-4085-B321-180AFA556486}"/>
              </a:ext>
            </a:extLst>
          </p:cNvPr>
          <p:cNvSpPr/>
          <p:nvPr/>
        </p:nvSpPr>
        <p:spPr>
          <a:xfrm>
            <a:off x="4655841" y="1988840"/>
            <a:ext cx="720078" cy="720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5F2CF957-FBF5-4094-A80F-76F9CE673975}"/>
              </a:ext>
            </a:extLst>
          </p:cNvPr>
          <p:cNvSpPr/>
          <p:nvPr/>
        </p:nvSpPr>
        <p:spPr>
          <a:xfrm>
            <a:off x="4655841" y="2708920"/>
            <a:ext cx="720078" cy="72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4C30018E-B23A-4D36-A7E1-684084F1E772}"/>
              </a:ext>
            </a:extLst>
          </p:cNvPr>
          <p:cNvSpPr/>
          <p:nvPr/>
        </p:nvSpPr>
        <p:spPr>
          <a:xfrm>
            <a:off x="4655841" y="3429000"/>
            <a:ext cx="720078" cy="720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9415CCDC-06C4-46E0-A4AC-85CB19ABE760}"/>
              </a:ext>
            </a:extLst>
          </p:cNvPr>
          <p:cNvSpPr/>
          <p:nvPr/>
        </p:nvSpPr>
        <p:spPr>
          <a:xfrm>
            <a:off x="4655841" y="4147840"/>
            <a:ext cx="720078" cy="72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F0231E36-2826-4F2C-AB21-0D24E0787BCC}"/>
              </a:ext>
            </a:extLst>
          </p:cNvPr>
          <p:cNvSpPr/>
          <p:nvPr/>
        </p:nvSpPr>
        <p:spPr>
          <a:xfrm>
            <a:off x="4655841" y="4866680"/>
            <a:ext cx="720078" cy="7200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D888D257-468B-42D8-9AE5-4C3DEA981975}"/>
              </a:ext>
            </a:extLst>
          </p:cNvPr>
          <p:cNvSpPr/>
          <p:nvPr/>
        </p:nvSpPr>
        <p:spPr>
          <a:xfrm>
            <a:off x="4655841" y="5589240"/>
            <a:ext cx="720078" cy="7200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0" name="Marcador de texto 39">
            <a:extLst>
              <a:ext uri="{FF2B5EF4-FFF2-40B4-BE49-F238E27FC236}">
                <a16:creationId xmlns:a16="http://schemas.microsoft.com/office/drawing/2014/main" id="{924404F1-3ECF-4BD6-928F-723537CB18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19938" y="2060848"/>
            <a:ext cx="6336704" cy="573585"/>
          </a:xfrm>
          <a:solidFill>
            <a:schemeClr val="tx2">
              <a:lumMod val="75000"/>
              <a:alpha val="7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Texto 1</a:t>
            </a:r>
            <a:endParaRPr lang="es-CL"/>
          </a:p>
        </p:txBody>
      </p:sp>
      <p:sp>
        <p:nvSpPr>
          <p:cNvPr id="46" name="Marcador de texto 39">
            <a:extLst>
              <a:ext uri="{FF2B5EF4-FFF2-40B4-BE49-F238E27FC236}">
                <a16:creationId xmlns:a16="http://schemas.microsoft.com/office/drawing/2014/main" id="{8A701CD3-47B9-4F71-9827-F26E385208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19937" y="2780928"/>
            <a:ext cx="6336704" cy="576064"/>
          </a:xfrm>
          <a:solidFill>
            <a:schemeClr val="tx2">
              <a:lumMod val="75000"/>
              <a:alpha val="7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Texto 2</a:t>
            </a:r>
            <a:endParaRPr lang="es-CL"/>
          </a:p>
        </p:txBody>
      </p:sp>
      <p:sp>
        <p:nvSpPr>
          <p:cNvPr id="47" name="Marcador de texto 39">
            <a:extLst>
              <a:ext uri="{FF2B5EF4-FFF2-40B4-BE49-F238E27FC236}">
                <a16:creationId xmlns:a16="http://schemas.microsoft.com/office/drawing/2014/main" id="{B0A90432-2C2F-48AA-A1AE-E051AE314A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19936" y="3501008"/>
            <a:ext cx="6336704" cy="578543"/>
          </a:xfrm>
          <a:solidFill>
            <a:schemeClr val="tx2">
              <a:lumMod val="75000"/>
              <a:alpha val="7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3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Texto 3</a:t>
            </a:r>
            <a:endParaRPr lang="es-CL"/>
          </a:p>
        </p:txBody>
      </p:sp>
      <p:sp>
        <p:nvSpPr>
          <p:cNvPr id="48" name="Marcador de texto 39">
            <a:extLst>
              <a:ext uri="{FF2B5EF4-FFF2-40B4-BE49-F238E27FC236}">
                <a16:creationId xmlns:a16="http://schemas.microsoft.com/office/drawing/2014/main" id="{8FB922A5-BD54-4CB9-8787-AFBCC67D07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19936" y="4223566"/>
            <a:ext cx="6336704" cy="576065"/>
          </a:xfrm>
          <a:solidFill>
            <a:schemeClr val="tx2">
              <a:lumMod val="75000"/>
              <a:alpha val="7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4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Texto 4</a:t>
            </a:r>
            <a:endParaRPr lang="es-CL"/>
          </a:p>
        </p:txBody>
      </p:sp>
      <p:sp>
        <p:nvSpPr>
          <p:cNvPr id="49" name="Marcador de texto 39">
            <a:extLst>
              <a:ext uri="{FF2B5EF4-FFF2-40B4-BE49-F238E27FC236}">
                <a16:creationId xmlns:a16="http://schemas.microsoft.com/office/drawing/2014/main" id="{D282EC1F-130D-4EA6-A2EF-216ECEA76CA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19936" y="4938688"/>
            <a:ext cx="6336704" cy="581023"/>
          </a:xfrm>
          <a:solidFill>
            <a:schemeClr val="tx2">
              <a:lumMod val="75000"/>
              <a:alpha val="7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Texto 5</a:t>
            </a:r>
            <a:endParaRPr lang="es-CL"/>
          </a:p>
        </p:txBody>
      </p:sp>
      <p:sp>
        <p:nvSpPr>
          <p:cNvPr id="50" name="Marcador de texto 39">
            <a:extLst>
              <a:ext uri="{FF2B5EF4-FFF2-40B4-BE49-F238E27FC236}">
                <a16:creationId xmlns:a16="http://schemas.microsoft.com/office/drawing/2014/main" id="{19355F03-8FAF-4EAD-BF84-409041620E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19936" y="5661247"/>
            <a:ext cx="6336704" cy="581024"/>
          </a:xfrm>
          <a:solidFill>
            <a:schemeClr val="tx2">
              <a:lumMod val="75000"/>
              <a:alpha val="7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6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Texto 6</a:t>
            </a:r>
            <a:endParaRPr lang="es-CL"/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CB55C5B7-AC1B-4FD5-8F22-B31B0B04556F}"/>
              </a:ext>
            </a:extLst>
          </p:cNvPr>
          <p:cNvSpPr/>
          <p:nvPr/>
        </p:nvSpPr>
        <p:spPr>
          <a:xfrm>
            <a:off x="4655840" y="0"/>
            <a:ext cx="7536159" cy="72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1" name="Título 60">
            <a:extLst>
              <a:ext uri="{FF2B5EF4-FFF2-40B4-BE49-F238E27FC236}">
                <a16:creationId xmlns:a16="http://schemas.microsoft.com/office/drawing/2014/main" id="{02D357D8-F825-4C01-9912-FD858A1997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3871" y="106731"/>
            <a:ext cx="4986374" cy="538862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s-ES"/>
              <a:t>Título imagen</a:t>
            </a:r>
            <a:endParaRPr lang="es-CL"/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8FB958AF-DD23-4917-892E-581E9E0B4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7000" y="2266355"/>
            <a:ext cx="6858000" cy="2325290"/>
          </a:xfrm>
          <a:prstGeom prst="rect">
            <a:avLst/>
          </a:prstGeom>
        </p:spPr>
      </p:pic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3C77D29-C51F-4E89-8A82-DDDF0B5BF3B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4656138" cy="6858000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CL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3DE2281B-A0D4-C8EE-EE7F-F1631F4F1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0244" y="52940"/>
            <a:ext cx="1984241" cy="59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064202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izq - texto oscu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ángulo 50">
            <a:extLst>
              <a:ext uri="{FF2B5EF4-FFF2-40B4-BE49-F238E27FC236}">
                <a16:creationId xmlns:a16="http://schemas.microsoft.com/office/drawing/2014/main" id="{EACBB8AD-A8C5-4085-B321-180AFA556486}"/>
              </a:ext>
            </a:extLst>
          </p:cNvPr>
          <p:cNvSpPr/>
          <p:nvPr/>
        </p:nvSpPr>
        <p:spPr>
          <a:xfrm>
            <a:off x="4655841" y="1988840"/>
            <a:ext cx="720078" cy="720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5F2CF957-FBF5-4094-A80F-76F9CE673975}"/>
              </a:ext>
            </a:extLst>
          </p:cNvPr>
          <p:cNvSpPr/>
          <p:nvPr/>
        </p:nvSpPr>
        <p:spPr>
          <a:xfrm>
            <a:off x="4655841" y="2708920"/>
            <a:ext cx="720078" cy="72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4C30018E-B23A-4D36-A7E1-684084F1E772}"/>
              </a:ext>
            </a:extLst>
          </p:cNvPr>
          <p:cNvSpPr/>
          <p:nvPr/>
        </p:nvSpPr>
        <p:spPr>
          <a:xfrm>
            <a:off x="4655841" y="3429000"/>
            <a:ext cx="720078" cy="720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9415CCDC-06C4-46E0-A4AC-85CB19ABE760}"/>
              </a:ext>
            </a:extLst>
          </p:cNvPr>
          <p:cNvSpPr/>
          <p:nvPr/>
        </p:nvSpPr>
        <p:spPr>
          <a:xfrm>
            <a:off x="4655841" y="4147840"/>
            <a:ext cx="720078" cy="72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F0231E36-2826-4F2C-AB21-0D24E0787BCC}"/>
              </a:ext>
            </a:extLst>
          </p:cNvPr>
          <p:cNvSpPr/>
          <p:nvPr/>
        </p:nvSpPr>
        <p:spPr>
          <a:xfrm>
            <a:off x="4655841" y="4866680"/>
            <a:ext cx="720078" cy="7200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D888D257-468B-42D8-9AE5-4C3DEA981975}"/>
              </a:ext>
            </a:extLst>
          </p:cNvPr>
          <p:cNvSpPr/>
          <p:nvPr/>
        </p:nvSpPr>
        <p:spPr>
          <a:xfrm>
            <a:off x="4655841" y="5589240"/>
            <a:ext cx="720078" cy="7200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0" name="Marcador de texto 39">
            <a:extLst>
              <a:ext uri="{FF2B5EF4-FFF2-40B4-BE49-F238E27FC236}">
                <a16:creationId xmlns:a16="http://schemas.microsoft.com/office/drawing/2014/main" id="{924404F1-3ECF-4BD6-928F-723537CB18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19938" y="2060848"/>
            <a:ext cx="6336704" cy="573585"/>
          </a:xfrm>
          <a:solidFill>
            <a:schemeClr val="bg1">
              <a:lumMod val="95000"/>
              <a:alpha val="8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/>
              <a:t>Texto 1</a:t>
            </a:r>
            <a:endParaRPr lang="es-CL"/>
          </a:p>
        </p:txBody>
      </p:sp>
      <p:sp>
        <p:nvSpPr>
          <p:cNvPr id="46" name="Marcador de texto 39">
            <a:extLst>
              <a:ext uri="{FF2B5EF4-FFF2-40B4-BE49-F238E27FC236}">
                <a16:creationId xmlns:a16="http://schemas.microsoft.com/office/drawing/2014/main" id="{8A701CD3-47B9-4F71-9827-F26E385208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19937" y="2780928"/>
            <a:ext cx="6336704" cy="576064"/>
          </a:xfrm>
          <a:solidFill>
            <a:schemeClr val="bg1">
              <a:lumMod val="95000"/>
              <a:alpha val="8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defRPr sz="2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s-ES"/>
              <a:t>Texto 2</a:t>
            </a:r>
            <a:endParaRPr lang="es-CL"/>
          </a:p>
        </p:txBody>
      </p:sp>
      <p:sp>
        <p:nvSpPr>
          <p:cNvPr id="47" name="Marcador de texto 39">
            <a:extLst>
              <a:ext uri="{FF2B5EF4-FFF2-40B4-BE49-F238E27FC236}">
                <a16:creationId xmlns:a16="http://schemas.microsoft.com/office/drawing/2014/main" id="{B0A90432-2C2F-48AA-A1AE-E051AE314A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19936" y="3501008"/>
            <a:ext cx="6336704" cy="578543"/>
          </a:xfrm>
          <a:solidFill>
            <a:schemeClr val="bg1">
              <a:lumMod val="95000"/>
              <a:alpha val="8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3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/>
              <a:t>Texto 3</a:t>
            </a:r>
            <a:endParaRPr lang="es-CL"/>
          </a:p>
        </p:txBody>
      </p:sp>
      <p:sp>
        <p:nvSpPr>
          <p:cNvPr id="48" name="Marcador de texto 39">
            <a:extLst>
              <a:ext uri="{FF2B5EF4-FFF2-40B4-BE49-F238E27FC236}">
                <a16:creationId xmlns:a16="http://schemas.microsoft.com/office/drawing/2014/main" id="{8FB922A5-BD54-4CB9-8787-AFBCC67D07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19936" y="4223566"/>
            <a:ext cx="6336704" cy="576065"/>
          </a:xfrm>
          <a:solidFill>
            <a:schemeClr val="bg1">
              <a:lumMod val="95000"/>
              <a:alpha val="8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4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/>
              <a:t>Texto 4</a:t>
            </a:r>
            <a:endParaRPr lang="es-CL"/>
          </a:p>
        </p:txBody>
      </p:sp>
      <p:sp>
        <p:nvSpPr>
          <p:cNvPr id="49" name="Marcador de texto 39">
            <a:extLst>
              <a:ext uri="{FF2B5EF4-FFF2-40B4-BE49-F238E27FC236}">
                <a16:creationId xmlns:a16="http://schemas.microsoft.com/office/drawing/2014/main" id="{D282EC1F-130D-4EA6-A2EF-216ECEA76CA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19936" y="4938688"/>
            <a:ext cx="6336704" cy="581023"/>
          </a:xfrm>
          <a:solidFill>
            <a:schemeClr val="bg1">
              <a:lumMod val="95000"/>
              <a:alpha val="8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/>
              <a:t>Texto 5</a:t>
            </a:r>
            <a:endParaRPr lang="es-CL"/>
          </a:p>
        </p:txBody>
      </p:sp>
      <p:sp>
        <p:nvSpPr>
          <p:cNvPr id="50" name="Marcador de texto 39">
            <a:extLst>
              <a:ext uri="{FF2B5EF4-FFF2-40B4-BE49-F238E27FC236}">
                <a16:creationId xmlns:a16="http://schemas.microsoft.com/office/drawing/2014/main" id="{19355F03-8FAF-4EAD-BF84-409041620E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19936" y="5661247"/>
            <a:ext cx="6336704" cy="581024"/>
          </a:xfrm>
          <a:solidFill>
            <a:schemeClr val="bg1">
              <a:lumMod val="95000"/>
              <a:alpha val="8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342900" indent="-342900">
              <a:buClr>
                <a:schemeClr val="accent6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/>
              <a:t>Texto 6</a:t>
            </a:r>
            <a:endParaRPr lang="es-CL"/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CB55C5B7-AC1B-4FD5-8F22-B31B0B04556F}"/>
              </a:ext>
            </a:extLst>
          </p:cNvPr>
          <p:cNvSpPr/>
          <p:nvPr/>
        </p:nvSpPr>
        <p:spPr>
          <a:xfrm>
            <a:off x="4655840" y="0"/>
            <a:ext cx="7536159" cy="72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1" name="Título 60">
            <a:extLst>
              <a:ext uri="{FF2B5EF4-FFF2-40B4-BE49-F238E27FC236}">
                <a16:creationId xmlns:a16="http://schemas.microsoft.com/office/drawing/2014/main" id="{02D357D8-F825-4C01-9912-FD858A1997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3871" y="106731"/>
            <a:ext cx="4986374" cy="538862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s-ES"/>
              <a:t>Título imagen</a:t>
            </a:r>
            <a:endParaRPr lang="es-CL"/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8FB958AF-DD23-4917-892E-581E9E0B4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7000" y="2266355"/>
            <a:ext cx="6858000" cy="2325290"/>
          </a:xfrm>
          <a:prstGeom prst="rect">
            <a:avLst/>
          </a:prstGeom>
        </p:spPr>
      </p:pic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3C77D29-C51F-4E89-8A82-DDDF0B5BF3B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4656138" cy="6858000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CL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91AD0728-4ACA-78DC-5EE0-2743DB072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0244" y="52940"/>
            <a:ext cx="1984241" cy="59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44351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DF12F74-D817-442A-9A42-03CD77B36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A3A90ED-B30B-4224-88EE-D488089AD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0A1DC08-FE8B-4BA7-8D28-88C7C80D70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CL"/>
              <a:t>Grupo 6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51EF939-DF52-4DFD-B090-78B97BD413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/>
              <a:t>ELEP222-20242 Sistemas embebidos</a:t>
            </a:r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3178860-9FD1-44A9-9EF6-1E23F88F6D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512A5-BD04-412E-A155-1CC07FA8EED0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6864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  <p:sldLayoutId id="2147483730" r:id="rId22"/>
    <p:sldLayoutId id="2147483731" r:id="rId23"/>
    <p:sldLayoutId id="2147483732" r:id="rId24"/>
    <p:sldLayoutId id="2147483733" r:id="rId25"/>
    <p:sldLayoutId id="2147483734" r:id="rId2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articulo.mercadolibre.cl/MLC-1457917595-servo-motor-sg90-180-proyectos-arduino-pic-raspberry-_JM#polycard_client=search-nordic&amp;position=4&amp;search_layout=stack&amp;type=item&amp;tracking_id=9ae6d8c9-ee6c-42a6-bd59-16df456c8b57" TargetMode="External"/><Relationship Id="rId3" Type="http://schemas.openxmlformats.org/officeDocument/2006/relationships/hyperlink" Target="https://mcielectronics.cl/shop/product/arduino-uno-r3-arduino-10230/" TargetMode="External"/><Relationship Id="rId7" Type="http://schemas.openxmlformats.org/officeDocument/2006/relationships/hyperlink" Target="https://maxelectronica.cl/complementos-y-accesorios/613-modulo-sensor-de-campo-magnetico-lineal-efecto-hall-modelo-ky-024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www.mechatronicstore.cl/sensor-ultrasonico-hc-sr04/" TargetMode="External"/><Relationship Id="rId5" Type="http://schemas.openxmlformats.org/officeDocument/2006/relationships/hyperlink" Target="https://www.cursosgis.com/diferencias-entre-los-metodos-y-las-funciones-en-python/" TargetMode="External"/><Relationship Id="rId10" Type="http://schemas.openxmlformats.org/officeDocument/2006/relationships/hyperlink" Target="https://www.prometec.net/bus-spi/" TargetMode="External"/><Relationship Id="rId4" Type="http://schemas.openxmlformats.org/officeDocument/2006/relationships/hyperlink" Target="https://cl.rsdelivers.com/product/arduino/a000067/arduino-mega-2560-rev-3/7154084" TargetMode="External"/><Relationship Id="rId9" Type="http://schemas.openxmlformats.org/officeDocument/2006/relationships/hyperlink" Target="https://articulo.mercadolibre.cl/MLC-475633285-pantalla-lcd-16x2-lineas-i2c-arduino-_JM?matt_tool=32030062&amp;matt_word=&amp;matt_source=google&amp;matt_campaign_id=14571116283&amp;matt_ad_group_id=127448627752&amp;matt_match_type=&amp;matt_network=g&amp;matt_device=c&amp;matt_creative=544459510205&amp;matt_keyword=&amp;matt_ad_position=&amp;matt_ad_type=pla&amp;matt_merchant_id=768755044&amp;matt_product_id=MLC475633285&amp;matt_product_partition_id=2269137189344&amp;matt_target_id=aud-1934078572965:pla-2269137189344&amp;cq_src=google_ads&amp;cq_cmp=14571116283&amp;cq_net=g&amp;cq_plt=gp&amp;cq_med=pla&amp;gad_source=1&amp;gclid=Cj0KCQiAlsy5BhDeARIsABRc6Zut05V-3KbPt28ne0CrR9BM9msd-XWS8_muJ4VYRgO890CcM6QUKi4aArQYEALw_wcB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9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169D9-2FE9-48DF-3EBB-BA73F01EA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67733"/>
            <a:ext cx="5232400" cy="2880320"/>
          </a:xfrm>
        </p:spPr>
        <p:txBody>
          <a:bodyPr anchor="ctr">
            <a:noAutofit/>
          </a:bodyPr>
          <a:lstStyle/>
          <a:p>
            <a:pPr algn="ctr"/>
            <a:r>
              <a:rPr lang="es-ES" sz="4000">
                <a:ea typeface="Calibri Light"/>
                <a:cs typeface="Calibri Light"/>
              </a:rPr>
              <a:t>Sistema de control de acceso a un almacén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C0D5A26-0384-4FE1-98CE-89B72F00A09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868737" y="6362700"/>
            <a:ext cx="4454525" cy="365125"/>
          </a:xfrm>
        </p:spPr>
        <p:txBody>
          <a:bodyPr/>
          <a:lstStyle/>
          <a:p>
            <a:r>
              <a:rPr lang="es-MX">
                <a:solidFill>
                  <a:schemeClr val="bg2">
                    <a:lumMod val="10000"/>
                  </a:schemeClr>
                </a:solidFill>
              </a:rPr>
              <a:t>ELEP222-20242 Sistemas embebidos</a:t>
            </a:r>
            <a:endParaRPr lang="es-CL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0062F58-1422-4A50-3E76-FF988C7D6EF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4D6512A5-BD04-412E-A155-1CC07FA8EED0}" type="slidenum">
              <a:rPr lang="es-CL" smtClean="0">
                <a:solidFill>
                  <a:schemeClr val="bg2">
                    <a:lumMod val="10000"/>
                  </a:schemeClr>
                </a:solidFill>
              </a:rPr>
              <a:pPr/>
              <a:t>1</a:t>
            </a:fld>
            <a:endParaRPr lang="es-CL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042FDBD-54BA-2CA1-E8B4-3A703C68BE6A}"/>
              </a:ext>
            </a:extLst>
          </p:cNvPr>
          <p:cNvSpPr txBox="1"/>
          <p:nvPr/>
        </p:nvSpPr>
        <p:spPr>
          <a:xfrm>
            <a:off x="0" y="3429000"/>
            <a:ext cx="6223518" cy="230832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s-CL">
                <a:solidFill>
                  <a:schemeClr val="bg1">
                    <a:lumMod val="75000"/>
                  </a:schemeClr>
                </a:solidFill>
              </a:rPr>
              <a:t>Integrantes:  - Manuel Erices</a:t>
            </a:r>
          </a:p>
          <a:p>
            <a:r>
              <a:rPr lang="es-CL">
                <a:solidFill>
                  <a:schemeClr val="bg1">
                    <a:lumMod val="75000"/>
                  </a:schemeClr>
                </a:solidFill>
              </a:rPr>
              <a:t>	      - Braulio Jeldres </a:t>
            </a:r>
          </a:p>
          <a:p>
            <a:r>
              <a:rPr lang="es-CL">
                <a:solidFill>
                  <a:schemeClr val="bg1">
                    <a:lumMod val="75000"/>
                  </a:schemeClr>
                </a:solidFill>
              </a:rPr>
              <a:t>	      - Diego Uribe </a:t>
            </a:r>
          </a:p>
          <a:p>
            <a:endParaRPr lang="es-CL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s-CL">
                <a:solidFill>
                  <a:schemeClr val="bg1">
                    <a:lumMod val="75000"/>
                  </a:schemeClr>
                </a:solidFill>
                <a:cs typeface="Calibri"/>
              </a:rPr>
              <a:t>Profesores:    - José Mardones</a:t>
            </a:r>
          </a:p>
          <a:p>
            <a:r>
              <a:rPr lang="es-CL">
                <a:solidFill>
                  <a:schemeClr val="bg1">
                    <a:lumMod val="75000"/>
                  </a:schemeClr>
                </a:solidFill>
                <a:cs typeface="Calibri"/>
              </a:rPr>
              <a:t>	      - Daniel </a:t>
            </a:r>
            <a:r>
              <a:rPr lang="es-CL" err="1">
                <a:solidFill>
                  <a:schemeClr val="bg1">
                    <a:lumMod val="75000"/>
                  </a:schemeClr>
                </a:solidFill>
                <a:cs typeface="Calibri"/>
              </a:rPr>
              <a:t>Lühr</a:t>
            </a:r>
            <a:endParaRPr lang="es-CL">
              <a:solidFill>
                <a:schemeClr val="bg1">
                  <a:lumMod val="75000"/>
                </a:schemeClr>
              </a:solidFill>
              <a:cs typeface="Calibri"/>
            </a:endParaRPr>
          </a:p>
          <a:p>
            <a:r>
              <a:rPr lang="es-CL">
                <a:solidFill>
                  <a:schemeClr val="bg1">
                    <a:lumMod val="75000"/>
                  </a:schemeClr>
                </a:solidFill>
                <a:cs typeface="Calibri"/>
              </a:rPr>
              <a:t>	      - Gustavo Schleyer</a:t>
            </a:r>
          </a:p>
          <a:p>
            <a:endParaRPr lang="es-CL">
              <a:solidFill>
                <a:schemeClr val="bg1">
                  <a:lumMod val="7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7838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66873171-8477-4E4B-A7ED-219D0F50B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cs typeface="Calibri Light"/>
              </a:rPr>
              <a:t>Desarrollo</a:t>
            </a:r>
            <a:endParaRPr lang="es-CL"/>
          </a:p>
        </p:txBody>
      </p:sp>
      <p:sp>
        <p:nvSpPr>
          <p:cNvPr id="13" name="Marcador de número de diapositiva 3">
            <a:extLst>
              <a:ext uri="{FF2B5EF4-FFF2-40B4-BE49-F238E27FC236}">
                <a16:creationId xmlns:a16="http://schemas.microsoft.com/office/drawing/2014/main" id="{3E1EA19A-4644-F675-AFBD-972FCD8284B3}"/>
              </a:ext>
            </a:extLst>
          </p:cNvPr>
          <p:cNvSpPr txBox="1">
            <a:spLocks/>
          </p:cNvSpPr>
          <p:nvPr/>
        </p:nvSpPr>
        <p:spPr>
          <a:xfrm>
            <a:off x="94488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C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D6512A5-BD04-412E-A155-1CC07FA8EED0}" type="slidenum">
              <a:rPr lang="es-CL" smtClean="0"/>
              <a:pPr/>
              <a:t>10</a:t>
            </a:fld>
            <a:endParaRPr lang="es-CL"/>
          </a:p>
        </p:txBody>
      </p:sp>
      <p:sp>
        <p:nvSpPr>
          <p:cNvPr id="7" name="Marcador de pie de página 2">
            <a:extLst>
              <a:ext uri="{FF2B5EF4-FFF2-40B4-BE49-F238E27FC236}">
                <a16:creationId xmlns:a16="http://schemas.microsoft.com/office/drawing/2014/main" id="{44EC7FC2-DC87-4794-8D3E-ADAA0F9ADEAE}"/>
              </a:ext>
            </a:extLst>
          </p:cNvPr>
          <p:cNvSpPr txBox="1">
            <a:spLocks/>
          </p:cNvSpPr>
          <p:nvPr/>
        </p:nvSpPr>
        <p:spPr>
          <a:xfrm>
            <a:off x="3868737" y="6362700"/>
            <a:ext cx="4454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>
                <a:solidFill>
                  <a:schemeClr val="bg2">
                    <a:lumMod val="10000"/>
                  </a:schemeClr>
                </a:solidFill>
              </a:rPr>
              <a:t>ELEP222-20242 Sistemas embebidos.</a:t>
            </a:r>
            <a:endParaRPr lang="es-CL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15B1CCD-A588-4BF8-945A-462B1238465B}"/>
              </a:ext>
            </a:extLst>
          </p:cNvPr>
          <p:cNvSpPr txBox="1"/>
          <p:nvPr/>
        </p:nvSpPr>
        <p:spPr>
          <a:xfrm>
            <a:off x="775063" y="807696"/>
            <a:ext cx="808264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>
                <a:ea typeface="Calibri"/>
                <a:cs typeface="Calibri"/>
              </a:rPr>
              <a:t>Diagrama de Circuito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6B5C5A8-31CE-4E3B-B9C3-28FF83AB6A51}"/>
              </a:ext>
            </a:extLst>
          </p:cNvPr>
          <p:cNvSpPr txBox="1"/>
          <p:nvPr/>
        </p:nvSpPr>
        <p:spPr>
          <a:xfrm>
            <a:off x="970095" y="1383720"/>
            <a:ext cx="1093615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2000">
                <a:ea typeface="Calibri"/>
                <a:cs typeface="Calibri"/>
              </a:rPr>
              <a:t>Sistema de identificación y actuación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7C5B119-6728-D11F-B079-36D3D651214D}"/>
              </a:ext>
            </a:extLst>
          </p:cNvPr>
          <p:cNvSpPr txBox="1"/>
          <p:nvPr/>
        </p:nvSpPr>
        <p:spPr>
          <a:xfrm>
            <a:off x="7538185" y="4634867"/>
            <a:ext cx="2868480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/>
              <a:t>Fig. 13: Componentes y conexiones para el sistema de identificación y actuación. </a:t>
            </a:r>
          </a:p>
          <a:p>
            <a:endParaRPr lang="es-CL"/>
          </a:p>
        </p:txBody>
      </p:sp>
      <p:pic>
        <p:nvPicPr>
          <p:cNvPr id="3" name="Imagen 2" descr="Diagrama, Esquemático&#10;&#10;Descripción generada automáticamente">
            <a:extLst>
              <a:ext uri="{FF2B5EF4-FFF2-40B4-BE49-F238E27FC236}">
                <a16:creationId xmlns:a16="http://schemas.microsoft.com/office/drawing/2014/main" id="{FCFE5951-1ED9-D3F7-8D26-188A126FC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566" y="1998980"/>
            <a:ext cx="503018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9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66873171-8477-4E4B-A7ED-219D0F50B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cs typeface="Calibri Light"/>
              </a:rPr>
              <a:t>Desarrollo</a:t>
            </a:r>
            <a:endParaRPr lang="es-CL"/>
          </a:p>
        </p:txBody>
      </p:sp>
      <p:sp>
        <p:nvSpPr>
          <p:cNvPr id="13" name="Marcador de número de diapositiva 3">
            <a:extLst>
              <a:ext uri="{FF2B5EF4-FFF2-40B4-BE49-F238E27FC236}">
                <a16:creationId xmlns:a16="http://schemas.microsoft.com/office/drawing/2014/main" id="{3E1EA19A-4644-F675-AFBD-972FCD8284B3}"/>
              </a:ext>
            </a:extLst>
          </p:cNvPr>
          <p:cNvSpPr txBox="1">
            <a:spLocks/>
          </p:cNvSpPr>
          <p:nvPr/>
        </p:nvSpPr>
        <p:spPr>
          <a:xfrm>
            <a:off x="94488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C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D6512A5-BD04-412E-A155-1CC07FA8EED0}" type="slidenum">
              <a:rPr lang="es-CL" smtClean="0"/>
              <a:pPr/>
              <a:t>11</a:t>
            </a:fld>
            <a:endParaRPr lang="es-CL"/>
          </a:p>
        </p:txBody>
      </p:sp>
      <p:sp>
        <p:nvSpPr>
          <p:cNvPr id="7" name="Marcador de pie de página 2">
            <a:extLst>
              <a:ext uri="{FF2B5EF4-FFF2-40B4-BE49-F238E27FC236}">
                <a16:creationId xmlns:a16="http://schemas.microsoft.com/office/drawing/2014/main" id="{44EC7FC2-DC87-4794-8D3E-ADAA0F9ADEAE}"/>
              </a:ext>
            </a:extLst>
          </p:cNvPr>
          <p:cNvSpPr txBox="1">
            <a:spLocks/>
          </p:cNvSpPr>
          <p:nvPr/>
        </p:nvSpPr>
        <p:spPr>
          <a:xfrm>
            <a:off x="3868737" y="6362700"/>
            <a:ext cx="4454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>
                <a:solidFill>
                  <a:schemeClr val="bg2">
                    <a:lumMod val="10000"/>
                  </a:schemeClr>
                </a:solidFill>
              </a:rPr>
              <a:t>ELEP222-20242 Sistemas embebidos.</a:t>
            </a:r>
            <a:endParaRPr lang="es-CL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15B1CCD-A588-4BF8-945A-462B1238465B}"/>
              </a:ext>
            </a:extLst>
          </p:cNvPr>
          <p:cNvSpPr txBox="1"/>
          <p:nvPr/>
        </p:nvSpPr>
        <p:spPr>
          <a:xfrm>
            <a:off x="775063" y="807696"/>
            <a:ext cx="808264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>
                <a:ea typeface="Calibri"/>
                <a:cs typeface="Calibri"/>
              </a:rPr>
              <a:t>Diagrama de flujos de propuesta final</a:t>
            </a:r>
          </a:p>
        </p:txBody>
      </p:sp>
      <p:pic>
        <p:nvPicPr>
          <p:cNvPr id="3" name="Imagen 2" descr="Imagen que contiene Texto&#10;&#10;Descripción generada automáticamente">
            <a:extLst>
              <a:ext uri="{FF2B5EF4-FFF2-40B4-BE49-F238E27FC236}">
                <a16:creationId xmlns:a16="http://schemas.microsoft.com/office/drawing/2014/main" id="{C17A6E69-F47C-91AC-BDCF-A45B5E84A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008" y="1270907"/>
            <a:ext cx="3408599" cy="445225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4AA7D40-5587-3566-16E2-9515E9F1C444}"/>
              </a:ext>
            </a:extLst>
          </p:cNvPr>
          <p:cNvSpPr txBox="1"/>
          <p:nvPr/>
        </p:nvSpPr>
        <p:spPr>
          <a:xfrm>
            <a:off x="1131580" y="5718359"/>
            <a:ext cx="3641366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/>
              <a:t>Fig. 14: Diagrama de flujo para Arduino Uno. </a:t>
            </a:r>
          </a:p>
          <a:p>
            <a:pPr algn="ctr"/>
            <a:endParaRPr lang="es-CL"/>
          </a:p>
        </p:txBody>
      </p:sp>
      <p:pic>
        <p:nvPicPr>
          <p:cNvPr id="10" name="Imagen 9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87EA71D4-0739-4907-1E86-930C1FB21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400" y="1632859"/>
            <a:ext cx="4461782" cy="3581399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6514B0FF-7191-3F7C-AEBB-C4FA745DF9D8}"/>
              </a:ext>
            </a:extLst>
          </p:cNvPr>
          <p:cNvSpPr txBox="1"/>
          <p:nvPr/>
        </p:nvSpPr>
        <p:spPr>
          <a:xfrm>
            <a:off x="6509122" y="5217616"/>
            <a:ext cx="3641366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/>
              <a:t>Fig. 15: Diagrama de flujo para sensor ultrasónico en Arduino Mega. </a:t>
            </a:r>
          </a:p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59204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66873171-8477-4E4B-A7ED-219D0F50B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cs typeface="Calibri Light"/>
              </a:rPr>
              <a:t>Desarrollo</a:t>
            </a:r>
            <a:endParaRPr lang="es-CL"/>
          </a:p>
        </p:txBody>
      </p:sp>
      <p:sp>
        <p:nvSpPr>
          <p:cNvPr id="13" name="Marcador de número de diapositiva 3">
            <a:extLst>
              <a:ext uri="{FF2B5EF4-FFF2-40B4-BE49-F238E27FC236}">
                <a16:creationId xmlns:a16="http://schemas.microsoft.com/office/drawing/2014/main" id="{3E1EA19A-4644-F675-AFBD-972FCD8284B3}"/>
              </a:ext>
            </a:extLst>
          </p:cNvPr>
          <p:cNvSpPr txBox="1">
            <a:spLocks/>
          </p:cNvSpPr>
          <p:nvPr/>
        </p:nvSpPr>
        <p:spPr>
          <a:xfrm>
            <a:off x="94488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C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D6512A5-BD04-412E-A155-1CC07FA8EED0}" type="slidenum">
              <a:rPr lang="es-CL" smtClean="0"/>
              <a:pPr/>
              <a:t>12</a:t>
            </a:fld>
            <a:endParaRPr lang="es-CL"/>
          </a:p>
        </p:txBody>
      </p:sp>
      <p:sp>
        <p:nvSpPr>
          <p:cNvPr id="7" name="Marcador de pie de página 2">
            <a:extLst>
              <a:ext uri="{FF2B5EF4-FFF2-40B4-BE49-F238E27FC236}">
                <a16:creationId xmlns:a16="http://schemas.microsoft.com/office/drawing/2014/main" id="{44EC7FC2-DC87-4794-8D3E-ADAA0F9ADEAE}"/>
              </a:ext>
            </a:extLst>
          </p:cNvPr>
          <p:cNvSpPr txBox="1">
            <a:spLocks/>
          </p:cNvSpPr>
          <p:nvPr/>
        </p:nvSpPr>
        <p:spPr>
          <a:xfrm>
            <a:off x="3868737" y="6362700"/>
            <a:ext cx="4454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>
                <a:solidFill>
                  <a:schemeClr val="bg2">
                    <a:lumMod val="10000"/>
                  </a:schemeClr>
                </a:solidFill>
              </a:rPr>
              <a:t>ELEP222-20242 Sistemas embebidos.</a:t>
            </a:r>
            <a:endParaRPr lang="es-CL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15B1CCD-A588-4BF8-945A-462B1238465B}"/>
              </a:ext>
            </a:extLst>
          </p:cNvPr>
          <p:cNvSpPr txBox="1"/>
          <p:nvPr/>
        </p:nvSpPr>
        <p:spPr>
          <a:xfrm>
            <a:off x="622663" y="633525"/>
            <a:ext cx="808264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>
                <a:ea typeface="Calibri"/>
                <a:cs typeface="Calibri"/>
              </a:rPr>
              <a:t>Diagrama de flujos de propuesta final</a:t>
            </a:r>
          </a:p>
        </p:txBody>
      </p:sp>
      <p:pic>
        <p:nvPicPr>
          <p:cNvPr id="11" name="Imagen 10" descr="Imagen que contiene Escala de tiempo&#10;&#10;Descripción generada automáticamente">
            <a:extLst>
              <a:ext uri="{FF2B5EF4-FFF2-40B4-BE49-F238E27FC236}">
                <a16:creationId xmlns:a16="http://schemas.microsoft.com/office/drawing/2014/main" id="{F6789301-576E-418B-0811-162B57705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837" y="1025979"/>
            <a:ext cx="3263937" cy="4931228"/>
          </a:xfrm>
          <a:prstGeom prst="rect">
            <a:avLst/>
          </a:prstGeom>
        </p:spPr>
      </p:pic>
      <p:pic>
        <p:nvPicPr>
          <p:cNvPr id="12" name="Imagen 11" descr="Imagen que contiene Escala de tiempo&#10;&#10;Descripción generada automáticamente">
            <a:extLst>
              <a:ext uri="{FF2B5EF4-FFF2-40B4-BE49-F238E27FC236}">
                <a16:creationId xmlns:a16="http://schemas.microsoft.com/office/drawing/2014/main" id="{0A073E6D-6EFD-C9BA-801A-400E68307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6652" y="952501"/>
            <a:ext cx="2991795" cy="5192484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A79CE2AE-E1BB-B496-105F-D5DD270DB5CF}"/>
              </a:ext>
            </a:extLst>
          </p:cNvPr>
          <p:cNvSpPr txBox="1"/>
          <p:nvPr/>
        </p:nvSpPr>
        <p:spPr>
          <a:xfrm>
            <a:off x="1392837" y="5936074"/>
            <a:ext cx="3641366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/>
              <a:t>Fig. 16: Diagrama de flujo para lector RFID de entrada en Arduino Mega.</a:t>
            </a:r>
            <a:endParaRPr lang="es-ES">
              <a:ea typeface="Calibri"/>
              <a:cs typeface="Calibri"/>
            </a:endParaRPr>
          </a:p>
          <a:p>
            <a:pPr algn="ctr"/>
            <a:endParaRPr lang="es-CL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6533CC5-0A63-DCAF-2B01-8E412B981B96}"/>
              </a:ext>
            </a:extLst>
          </p:cNvPr>
          <p:cNvSpPr txBox="1"/>
          <p:nvPr/>
        </p:nvSpPr>
        <p:spPr>
          <a:xfrm>
            <a:off x="7184037" y="6088474"/>
            <a:ext cx="3641366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/>
              <a:t>Fig. 17: Diagrama de flujo para lector RFID de salida en Arduino Mega.</a:t>
            </a:r>
            <a:endParaRPr lang="es-ES">
              <a:ea typeface="Calibri"/>
              <a:cs typeface="Calibri"/>
            </a:endParaRPr>
          </a:p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73400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66873171-8477-4E4B-A7ED-219D0F50B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ea typeface="Calibri Light"/>
                <a:cs typeface="Calibri Light"/>
              </a:rPr>
              <a:t>Resultados</a:t>
            </a:r>
          </a:p>
        </p:txBody>
      </p:sp>
      <p:sp>
        <p:nvSpPr>
          <p:cNvPr id="13" name="Marcador de número de diapositiva 3">
            <a:extLst>
              <a:ext uri="{FF2B5EF4-FFF2-40B4-BE49-F238E27FC236}">
                <a16:creationId xmlns:a16="http://schemas.microsoft.com/office/drawing/2014/main" id="{3E1EA19A-4644-F675-AFBD-972FCD8284B3}"/>
              </a:ext>
            </a:extLst>
          </p:cNvPr>
          <p:cNvSpPr txBox="1">
            <a:spLocks/>
          </p:cNvSpPr>
          <p:nvPr/>
        </p:nvSpPr>
        <p:spPr>
          <a:xfrm>
            <a:off x="94488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C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D6512A5-BD04-412E-A155-1CC07FA8EED0}" type="slidenum">
              <a:rPr lang="es-CL" smtClean="0"/>
              <a:pPr/>
              <a:t>13</a:t>
            </a:fld>
            <a:endParaRPr lang="es-CL"/>
          </a:p>
        </p:txBody>
      </p:sp>
      <p:sp>
        <p:nvSpPr>
          <p:cNvPr id="7" name="Marcador de pie de página 2">
            <a:extLst>
              <a:ext uri="{FF2B5EF4-FFF2-40B4-BE49-F238E27FC236}">
                <a16:creationId xmlns:a16="http://schemas.microsoft.com/office/drawing/2014/main" id="{44EC7FC2-DC87-4794-8D3E-ADAA0F9ADEAE}"/>
              </a:ext>
            </a:extLst>
          </p:cNvPr>
          <p:cNvSpPr txBox="1">
            <a:spLocks/>
          </p:cNvSpPr>
          <p:nvPr/>
        </p:nvSpPr>
        <p:spPr>
          <a:xfrm>
            <a:off x="3868737" y="6362700"/>
            <a:ext cx="4454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>
                <a:solidFill>
                  <a:schemeClr val="bg2">
                    <a:lumMod val="10000"/>
                  </a:schemeClr>
                </a:solidFill>
              </a:rPr>
              <a:t>ELEP222-20242 Sistemas embebidos.</a:t>
            </a:r>
            <a:endParaRPr lang="es-CL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15B1CCD-A588-4BF8-945A-462B1238465B}"/>
              </a:ext>
            </a:extLst>
          </p:cNvPr>
          <p:cNvSpPr txBox="1"/>
          <p:nvPr/>
        </p:nvSpPr>
        <p:spPr>
          <a:xfrm>
            <a:off x="775063" y="633525"/>
            <a:ext cx="808264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>
                <a:ea typeface="Calibri"/>
                <a:cs typeface="Calibri"/>
              </a:rPr>
              <a:t>Hardware completo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2AE88EC7-6E79-E6A0-CD64-A6478DC5A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936" y="1039586"/>
            <a:ext cx="3761014" cy="497477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5F731C0-FBDD-C934-3B6A-D4897AFC88D1}"/>
              </a:ext>
            </a:extLst>
          </p:cNvPr>
          <p:cNvSpPr txBox="1"/>
          <p:nvPr/>
        </p:nvSpPr>
        <p:spPr>
          <a:xfrm>
            <a:off x="4582352" y="6001388"/>
            <a:ext cx="304265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/>
              <a:t>Fig. 18: Hardware completo.</a:t>
            </a:r>
            <a:endParaRPr lang="es-ES">
              <a:ea typeface="Calibri"/>
              <a:cs typeface="Calibri"/>
            </a:endParaRPr>
          </a:p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9372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66873171-8477-4E4B-A7ED-219D0F50B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ea typeface="Calibri Light"/>
                <a:cs typeface="Calibri Light"/>
              </a:rPr>
              <a:t>Resultados</a:t>
            </a:r>
          </a:p>
        </p:txBody>
      </p:sp>
      <p:sp>
        <p:nvSpPr>
          <p:cNvPr id="13" name="Marcador de número de diapositiva 3">
            <a:extLst>
              <a:ext uri="{FF2B5EF4-FFF2-40B4-BE49-F238E27FC236}">
                <a16:creationId xmlns:a16="http://schemas.microsoft.com/office/drawing/2014/main" id="{3E1EA19A-4644-F675-AFBD-972FCD8284B3}"/>
              </a:ext>
            </a:extLst>
          </p:cNvPr>
          <p:cNvSpPr txBox="1">
            <a:spLocks/>
          </p:cNvSpPr>
          <p:nvPr/>
        </p:nvSpPr>
        <p:spPr>
          <a:xfrm>
            <a:off x="94488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C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D6512A5-BD04-412E-A155-1CC07FA8EED0}" type="slidenum">
              <a:rPr lang="es-CL" smtClean="0"/>
              <a:pPr/>
              <a:t>14</a:t>
            </a:fld>
            <a:endParaRPr lang="es-CL"/>
          </a:p>
        </p:txBody>
      </p:sp>
      <p:sp>
        <p:nvSpPr>
          <p:cNvPr id="7" name="Marcador de pie de página 2">
            <a:extLst>
              <a:ext uri="{FF2B5EF4-FFF2-40B4-BE49-F238E27FC236}">
                <a16:creationId xmlns:a16="http://schemas.microsoft.com/office/drawing/2014/main" id="{44EC7FC2-DC87-4794-8D3E-ADAA0F9ADEAE}"/>
              </a:ext>
            </a:extLst>
          </p:cNvPr>
          <p:cNvSpPr txBox="1">
            <a:spLocks/>
          </p:cNvSpPr>
          <p:nvPr/>
        </p:nvSpPr>
        <p:spPr>
          <a:xfrm>
            <a:off x="3868737" y="6362700"/>
            <a:ext cx="4454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>
                <a:solidFill>
                  <a:schemeClr val="bg2">
                    <a:lumMod val="10000"/>
                  </a:schemeClr>
                </a:solidFill>
              </a:rPr>
              <a:t>ELEP222-20242 Sistemas embebidos.</a:t>
            </a:r>
            <a:endParaRPr lang="es-CL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8FF6C50-6925-7C64-DDF1-EEC9F83F81D7}"/>
              </a:ext>
            </a:extLst>
          </p:cNvPr>
          <p:cNvSpPr txBox="1"/>
          <p:nvPr/>
        </p:nvSpPr>
        <p:spPr>
          <a:xfrm>
            <a:off x="775063" y="785925"/>
            <a:ext cx="808264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>
                <a:ea typeface="Calibri"/>
                <a:cs typeface="Calibri"/>
              </a:rPr>
              <a:t>Pruebas de entrada y salida</a:t>
            </a:r>
          </a:p>
        </p:txBody>
      </p:sp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80EC290F-4D06-FD3F-8590-6AA73C4ED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036" y="1562100"/>
            <a:ext cx="3205844" cy="4354285"/>
          </a:xfrm>
          <a:prstGeom prst="rect">
            <a:avLst/>
          </a:prstGeom>
        </p:spPr>
      </p:pic>
      <p:pic>
        <p:nvPicPr>
          <p:cNvPr id="12" name="Imagen 11" descr="Diagrama&#10;&#10;Descripción generada automáticamente">
            <a:extLst>
              <a:ext uri="{FF2B5EF4-FFF2-40B4-BE49-F238E27FC236}">
                <a16:creationId xmlns:a16="http://schemas.microsoft.com/office/drawing/2014/main" id="{B6ABCA93-C98C-AC83-F549-CF6B95E3A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4207" y="1572985"/>
            <a:ext cx="3238500" cy="4332514"/>
          </a:xfrm>
          <a:prstGeom prst="rect">
            <a:avLst/>
          </a:prstGeom>
        </p:spPr>
      </p:pic>
      <p:pic>
        <p:nvPicPr>
          <p:cNvPr id="15" name="Imagen 14" descr="Imagen que contiene persona, mujer, tabla, cama&#10;&#10;Descripción generada automáticamente">
            <a:extLst>
              <a:ext uri="{FF2B5EF4-FFF2-40B4-BE49-F238E27FC236}">
                <a16:creationId xmlns:a16="http://schemas.microsoft.com/office/drawing/2014/main" id="{4E8ED9C6-4802-0019-C1C9-CA1EA960B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200" y="1564821"/>
            <a:ext cx="3238500" cy="4321628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CEA79436-7D39-77D1-AAAB-6EFBCD9E2544}"/>
              </a:ext>
            </a:extLst>
          </p:cNvPr>
          <p:cNvSpPr txBox="1"/>
          <p:nvPr/>
        </p:nvSpPr>
        <p:spPr>
          <a:xfrm>
            <a:off x="990067" y="5903417"/>
            <a:ext cx="3663138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/>
              <a:t>Fig. 19: Prueba para lector de entrada.</a:t>
            </a:r>
            <a:endParaRPr lang="es-ES">
              <a:ea typeface="Calibri"/>
              <a:cs typeface="Calibri"/>
            </a:endParaRPr>
          </a:p>
          <a:p>
            <a:pPr algn="ctr"/>
            <a:endParaRPr lang="es-CL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FA81955-E5C4-B801-7AA4-22F10F8E2A27}"/>
              </a:ext>
            </a:extLst>
          </p:cNvPr>
          <p:cNvSpPr txBox="1"/>
          <p:nvPr/>
        </p:nvSpPr>
        <p:spPr>
          <a:xfrm>
            <a:off x="4604124" y="5881646"/>
            <a:ext cx="366313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/>
              <a:t>Fig. 20: Prueba para lector de salida.</a:t>
            </a:r>
            <a:endParaRPr lang="es-ES">
              <a:ea typeface="Calibri"/>
              <a:cs typeface="Calibri"/>
            </a:endParaRPr>
          </a:p>
          <a:p>
            <a:pPr algn="ctr"/>
            <a:endParaRPr lang="es-CL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752FB9C-F34D-9B41-FFF3-9C01DBED2012}"/>
              </a:ext>
            </a:extLst>
          </p:cNvPr>
          <p:cNvSpPr txBox="1"/>
          <p:nvPr/>
        </p:nvSpPr>
        <p:spPr>
          <a:xfrm>
            <a:off x="8250838" y="5848989"/>
            <a:ext cx="3663138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/>
              <a:t>Fig. 21: Registrando una nueva tarjeta.</a:t>
            </a:r>
            <a:endParaRPr lang="es-ES">
              <a:ea typeface="Calibri"/>
              <a:cs typeface="Calibri"/>
            </a:endParaRPr>
          </a:p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1688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66873171-8477-4E4B-A7ED-219D0F50B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ea typeface="Calibri Light"/>
                <a:cs typeface="Calibri Light"/>
              </a:rPr>
              <a:t>Resultados</a:t>
            </a:r>
          </a:p>
        </p:txBody>
      </p:sp>
      <p:sp>
        <p:nvSpPr>
          <p:cNvPr id="13" name="Marcador de número de diapositiva 3">
            <a:extLst>
              <a:ext uri="{FF2B5EF4-FFF2-40B4-BE49-F238E27FC236}">
                <a16:creationId xmlns:a16="http://schemas.microsoft.com/office/drawing/2014/main" id="{3E1EA19A-4644-F675-AFBD-972FCD8284B3}"/>
              </a:ext>
            </a:extLst>
          </p:cNvPr>
          <p:cNvSpPr txBox="1">
            <a:spLocks/>
          </p:cNvSpPr>
          <p:nvPr/>
        </p:nvSpPr>
        <p:spPr>
          <a:xfrm>
            <a:off x="94488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C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D6512A5-BD04-412E-A155-1CC07FA8EED0}" type="slidenum">
              <a:rPr lang="es-CL" smtClean="0"/>
              <a:pPr/>
              <a:t>15</a:t>
            </a:fld>
            <a:endParaRPr lang="es-CL"/>
          </a:p>
        </p:txBody>
      </p:sp>
      <p:sp>
        <p:nvSpPr>
          <p:cNvPr id="7" name="Marcador de pie de página 2">
            <a:extLst>
              <a:ext uri="{FF2B5EF4-FFF2-40B4-BE49-F238E27FC236}">
                <a16:creationId xmlns:a16="http://schemas.microsoft.com/office/drawing/2014/main" id="{44EC7FC2-DC87-4794-8D3E-ADAA0F9ADEAE}"/>
              </a:ext>
            </a:extLst>
          </p:cNvPr>
          <p:cNvSpPr txBox="1">
            <a:spLocks/>
          </p:cNvSpPr>
          <p:nvPr/>
        </p:nvSpPr>
        <p:spPr>
          <a:xfrm>
            <a:off x="3868737" y="6362700"/>
            <a:ext cx="4454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>
                <a:solidFill>
                  <a:schemeClr val="bg2">
                    <a:lumMod val="10000"/>
                  </a:schemeClr>
                </a:solidFill>
              </a:rPr>
              <a:t>ELEP222-20242 Sistemas embebidos.</a:t>
            </a:r>
            <a:endParaRPr lang="es-CL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D4471DCB-D01F-62BE-BAEE-CF64FD088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957" y="1377043"/>
            <a:ext cx="4873841" cy="4114800"/>
          </a:xfrm>
          <a:prstGeom prst="rect">
            <a:avLst/>
          </a:prstGeom>
        </p:spPr>
      </p:pic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763BC4F9-B2C2-D5D2-4BA5-AB3591D99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896" y="1651907"/>
            <a:ext cx="4863192" cy="356507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C4145F9-7CA1-C47E-F498-A8ED5EE540EC}"/>
              </a:ext>
            </a:extLst>
          </p:cNvPr>
          <p:cNvSpPr txBox="1"/>
          <p:nvPr/>
        </p:nvSpPr>
        <p:spPr>
          <a:xfrm>
            <a:off x="1556124" y="5489760"/>
            <a:ext cx="419653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/>
              <a:t>Fig. 22: Eventos que ocurren a tiempo real.</a:t>
            </a:r>
            <a:endParaRPr lang="es-ES">
              <a:ea typeface="Calibri"/>
              <a:cs typeface="Calibri"/>
            </a:endParaRPr>
          </a:p>
          <a:p>
            <a:pPr algn="ctr"/>
            <a:endParaRPr lang="es-CL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1F74C3F-4D2C-1688-CFE5-F65EA77004C6}"/>
              </a:ext>
            </a:extLst>
          </p:cNvPr>
          <p:cNvSpPr txBox="1"/>
          <p:nvPr/>
        </p:nvSpPr>
        <p:spPr>
          <a:xfrm>
            <a:off x="775063" y="785925"/>
            <a:ext cx="808264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>
                <a:ea typeface="Calibri"/>
                <a:cs typeface="Calibri"/>
              </a:rPr>
              <a:t>Pruebas con interfaz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3A98ECA-157F-9D52-D8EC-B63E7855CF58}"/>
              </a:ext>
            </a:extLst>
          </p:cNvPr>
          <p:cNvSpPr txBox="1"/>
          <p:nvPr/>
        </p:nvSpPr>
        <p:spPr>
          <a:xfrm>
            <a:off x="7673896" y="5163188"/>
            <a:ext cx="408768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/>
              <a:t>Fig. 23: Registro de usuarios nuevos.</a:t>
            </a:r>
            <a:endParaRPr lang="es-ES">
              <a:ea typeface="Calibri"/>
              <a:cs typeface="Calibri"/>
            </a:endParaRPr>
          </a:p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19337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66873171-8477-4E4B-A7ED-219D0F50B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cs typeface="Calibri Light"/>
              </a:rPr>
              <a:t>Conclusión</a:t>
            </a:r>
            <a:endParaRPr lang="es-CL"/>
          </a:p>
        </p:txBody>
      </p:sp>
      <p:sp>
        <p:nvSpPr>
          <p:cNvPr id="13" name="Marcador de número de diapositiva 3">
            <a:extLst>
              <a:ext uri="{FF2B5EF4-FFF2-40B4-BE49-F238E27FC236}">
                <a16:creationId xmlns:a16="http://schemas.microsoft.com/office/drawing/2014/main" id="{3E1EA19A-4644-F675-AFBD-972FCD8284B3}"/>
              </a:ext>
            </a:extLst>
          </p:cNvPr>
          <p:cNvSpPr txBox="1">
            <a:spLocks/>
          </p:cNvSpPr>
          <p:nvPr/>
        </p:nvSpPr>
        <p:spPr>
          <a:xfrm>
            <a:off x="94488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C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D6512A5-BD04-412E-A155-1CC07FA8EED0}" type="slidenum">
              <a:rPr lang="es-CL" smtClean="0"/>
              <a:pPr/>
              <a:t>16</a:t>
            </a:fld>
            <a:endParaRPr lang="es-CL"/>
          </a:p>
        </p:txBody>
      </p:sp>
      <p:sp>
        <p:nvSpPr>
          <p:cNvPr id="7" name="Marcador de pie de página 2">
            <a:extLst>
              <a:ext uri="{FF2B5EF4-FFF2-40B4-BE49-F238E27FC236}">
                <a16:creationId xmlns:a16="http://schemas.microsoft.com/office/drawing/2014/main" id="{44EC7FC2-DC87-4794-8D3E-ADAA0F9ADEAE}"/>
              </a:ext>
            </a:extLst>
          </p:cNvPr>
          <p:cNvSpPr txBox="1">
            <a:spLocks/>
          </p:cNvSpPr>
          <p:nvPr/>
        </p:nvSpPr>
        <p:spPr>
          <a:xfrm>
            <a:off x="3868737" y="6362700"/>
            <a:ext cx="4454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>
                <a:solidFill>
                  <a:schemeClr val="bg2">
                    <a:lumMod val="10000"/>
                  </a:schemeClr>
                </a:solidFill>
              </a:rPr>
              <a:t>ELEP222-20242 Sistemas embebidos.</a:t>
            </a:r>
            <a:endParaRPr lang="es-CL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43FEA7E-9909-4C82-AA26-4C3D3B80526A}"/>
              </a:ext>
            </a:extLst>
          </p:cNvPr>
          <p:cNvSpPr txBox="1"/>
          <p:nvPr/>
        </p:nvSpPr>
        <p:spPr>
          <a:xfrm>
            <a:off x="807535" y="1173903"/>
            <a:ext cx="11091284" cy="51950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CL" sz="2800">
                <a:latin typeface="Calibri"/>
                <a:ea typeface="Calibri"/>
                <a:cs typeface="Times New Roman"/>
              </a:rPr>
              <a:t>El dispositivo cumple con el registro de usuarios mediante una interfaz gráfica</a:t>
            </a:r>
            <a:endParaRPr lang="es-ES"/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CL" sz="2800">
                <a:latin typeface="Calibri"/>
                <a:ea typeface="Calibri"/>
                <a:cs typeface="Times New Roman"/>
              </a:rPr>
              <a:t>Permite el control de acceso y salida mediante la identificación y la actuación del motor.</a:t>
            </a:r>
            <a:endParaRPr lang="es-CL"/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CL" sz="2800">
                <a:latin typeface="Calibri"/>
                <a:ea typeface="Calibri"/>
                <a:cs typeface="Times New Roman"/>
              </a:rPr>
              <a:t>Es capaz de detectar agentes externos que no hayan ingresado por el control de acceso y registrar esta información, así es posible en trabajo futuro generar un sistema de alarma para estas situaciones.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s-CL" sz="2800">
              <a:latin typeface="Calibri"/>
              <a:ea typeface="Calibri"/>
              <a:cs typeface="Times New Roman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s-CL" sz="2800">
              <a:latin typeface="Calibri"/>
              <a:ea typeface="Calibri"/>
              <a:cs typeface="Times New Roman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s-CL" sz="2800"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91216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66873171-8477-4E4B-A7ED-219D0F50B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cs typeface="Calibri Light"/>
              </a:rPr>
              <a:t>Referencias</a:t>
            </a:r>
            <a:endParaRPr lang="es-CL"/>
          </a:p>
        </p:txBody>
      </p:sp>
      <p:sp>
        <p:nvSpPr>
          <p:cNvPr id="13" name="Marcador de número de diapositiva 3">
            <a:extLst>
              <a:ext uri="{FF2B5EF4-FFF2-40B4-BE49-F238E27FC236}">
                <a16:creationId xmlns:a16="http://schemas.microsoft.com/office/drawing/2014/main" id="{3E1EA19A-4644-F675-AFBD-972FCD8284B3}"/>
              </a:ext>
            </a:extLst>
          </p:cNvPr>
          <p:cNvSpPr txBox="1">
            <a:spLocks/>
          </p:cNvSpPr>
          <p:nvPr/>
        </p:nvSpPr>
        <p:spPr>
          <a:xfrm>
            <a:off x="94488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C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D6512A5-BD04-412E-A155-1CC07FA8EED0}" type="slidenum">
              <a:rPr lang="es-CL" smtClean="0"/>
              <a:pPr/>
              <a:t>17</a:t>
            </a:fld>
            <a:endParaRPr lang="es-CL"/>
          </a:p>
        </p:txBody>
      </p:sp>
      <p:sp>
        <p:nvSpPr>
          <p:cNvPr id="7" name="Marcador de pie de página 2">
            <a:extLst>
              <a:ext uri="{FF2B5EF4-FFF2-40B4-BE49-F238E27FC236}">
                <a16:creationId xmlns:a16="http://schemas.microsoft.com/office/drawing/2014/main" id="{44EC7FC2-DC87-4794-8D3E-ADAA0F9ADEAE}"/>
              </a:ext>
            </a:extLst>
          </p:cNvPr>
          <p:cNvSpPr txBox="1">
            <a:spLocks/>
          </p:cNvSpPr>
          <p:nvPr/>
        </p:nvSpPr>
        <p:spPr>
          <a:xfrm>
            <a:off x="3868737" y="6362700"/>
            <a:ext cx="4454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>
                <a:solidFill>
                  <a:schemeClr val="bg2">
                    <a:lumMod val="10000"/>
                  </a:schemeClr>
                </a:solidFill>
              </a:rPr>
              <a:t>ELEP222-20242 Sistemas embebidos.</a:t>
            </a:r>
            <a:endParaRPr lang="es-CL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E2D44AD-5151-482B-9745-616A711A86DD}"/>
              </a:ext>
            </a:extLst>
          </p:cNvPr>
          <p:cNvSpPr txBox="1"/>
          <p:nvPr/>
        </p:nvSpPr>
        <p:spPr>
          <a:xfrm>
            <a:off x="726621" y="782411"/>
            <a:ext cx="11306175" cy="76020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s-ES" sz="1400">
                <a:latin typeface="Times New Roman"/>
                <a:cs typeface="Times New Roman"/>
              </a:rPr>
              <a:t>[1] </a:t>
            </a:r>
            <a:r>
              <a:rPr lang="es-ES" sz="1400" i="1">
                <a:solidFill>
                  <a:srgbClr val="000000"/>
                </a:solidFill>
                <a:latin typeface="Times New Roman"/>
                <a:cs typeface="Times New Roman"/>
              </a:rPr>
              <a:t>Arduino Uno R3 </a:t>
            </a:r>
            <a:r>
              <a:rPr lang="es-ES" sz="1400" b="0" i="1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– MCI </a:t>
            </a:r>
            <a:r>
              <a:rPr lang="es-ES" sz="1400" b="0" i="1" err="1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Electronics</a:t>
            </a:r>
            <a:r>
              <a:rPr lang="es-ES" sz="1400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. (2022). Mcielectronics.cl. </a:t>
            </a:r>
            <a:r>
              <a:rPr lang="es-ES" sz="1400" b="0" i="0">
                <a:solidFill>
                  <a:srgbClr val="000000"/>
                </a:solidFill>
                <a:effectLst/>
                <a:latin typeface="Times New Roman"/>
                <a:cs typeface="Times New Roman"/>
                <a:hlinkClick r:id="rId3"/>
              </a:rPr>
              <a:t>https://mcielectronics.cl/shop/product/</a:t>
            </a:r>
            <a:r>
              <a:rPr lang="es-ES" sz="1400">
                <a:solidFill>
                  <a:srgbClr val="000000"/>
                </a:solidFill>
                <a:latin typeface="Times New Roman"/>
                <a:cs typeface="Times New Roman"/>
                <a:hlinkClick r:id="rId3"/>
              </a:rPr>
              <a:t>arduino-uno-r3-arduino-10230</a:t>
            </a:r>
            <a:r>
              <a:rPr lang="es-ES" sz="1400" b="0" i="0">
                <a:solidFill>
                  <a:srgbClr val="000000"/>
                </a:solidFill>
                <a:effectLst/>
                <a:latin typeface="Times New Roman"/>
                <a:cs typeface="Times New Roman"/>
                <a:hlinkClick r:id="rId3"/>
              </a:rPr>
              <a:t>/</a:t>
            </a:r>
            <a:endParaRPr lang="es-ES" sz="1400">
              <a:solidFill>
                <a:srgbClr val="2A4451"/>
              </a:solidFill>
              <a:latin typeface="Times New Roman"/>
              <a:ea typeface="Calibri" panose="020F0502020204030204"/>
              <a:cs typeface="Calibri" panose="020F0502020204030204"/>
            </a:endParaRPr>
          </a:p>
          <a:p>
            <a:pPr algn="just"/>
            <a:r>
              <a:rPr lang="es-ES" sz="1400">
                <a:latin typeface="Times New Roman"/>
                <a:cs typeface="Times New Roman"/>
              </a:rPr>
              <a:t>[2] </a:t>
            </a:r>
            <a:r>
              <a:rPr lang="es-ES" sz="1400">
                <a:solidFill>
                  <a:srgbClr val="000000"/>
                </a:solidFill>
                <a:latin typeface="Times New Roman"/>
                <a:cs typeface="Times New Roman"/>
              </a:rPr>
              <a:t>Arduino</a:t>
            </a:r>
            <a:r>
              <a:rPr lang="es-ES" sz="1400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. (</a:t>
            </a:r>
            <a:r>
              <a:rPr lang="es-ES" sz="1400">
                <a:solidFill>
                  <a:srgbClr val="000000"/>
                </a:solidFill>
                <a:latin typeface="Times New Roman"/>
                <a:cs typeface="Times New Roman"/>
              </a:rPr>
              <a:t>2021</a:t>
            </a:r>
            <a:r>
              <a:rPr lang="es-ES" sz="1400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).</a:t>
            </a:r>
            <a:r>
              <a:rPr lang="es-ES" sz="1400">
                <a:solidFill>
                  <a:srgbClr val="000000"/>
                </a:solidFill>
                <a:latin typeface="Times New Roman"/>
                <a:cs typeface="Times New Roman"/>
              </a:rPr>
              <a:t> </a:t>
            </a:r>
            <a:r>
              <a:rPr lang="es-ES" sz="1400" i="1" err="1">
                <a:solidFill>
                  <a:srgbClr val="000000"/>
                </a:solidFill>
                <a:latin typeface="Times New Roman"/>
                <a:cs typeface="Times New Roman"/>
              </a:rPr>
              <a:t>Breadcrumb</a:t>
            </a:r>
            <a:r>
              <a:rPr lang="es-ES" sz="1400">
                <a:solidFill>
                  <a:srgbClr val="000000"/>
                </a:solidFill>
                <a:latin typeface="Times New Roman"/>
                <a:cs typeface="Times New Roman"/>
              </a:rPr>
              <a:t>. RS </a:t>
            </a:r>
            <a:r>
              <a:rPr lang="es-ES" sz="1400" err="1">
                <a:solidFill>
                  <a:srgbClr val="000000"/>
                </a:solidFill>
                <a:latin typeface="Times New Roman"/>
                <a:cs typeface="Times New Roman"/>
              </a:rPr>
              <a:t>Components</a:t>
            </a:r>
            <a:r>
              <a:rPr lang="es-ES" sz="1400">
                <a:solidFill>
                  <a:srgbClr val="000000"/>
                </a:solidFill>
                <a:latin typeface="Times New Roman"/>
                <a:cs typeface="Times New Roman"/>
              </a:rPr>
              <a:t> Chile</a:t>
            </a:r>
            <a:r>
              <a:rPr lang="es-ES" sz="1400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. </a:t>
            </a:r>
            <a:r>
              <a:rPr lang="es-ES" sz="1400" b="0" i="0">
                <a:solidFill>
                  <a:srgbClr val="000000"/>
                </a:solidFill>
                <a:effectLst/>
                <a:latin typeface="Times New Roman"/>
                <a:cs typeface="Times New Roman"/>
                <a:hlinkClick r:id="rId4"/>
              </a:rPr>
              <a:t>https://</a:t>
            </a:r>
            <a:r>
              <a:rPr lang="es-ES" sz="1400">
                <a:solidFill>
                  <a:srgbClr val="000000"/>
                </a:solidFill>
                <a:latin typeface="Times New Roman"/>
                <a:cs typeface="Times New Roman"/>
                <a:hlinkClick r:id="rId4"/>
              </a:rPr>
              <a:t>cl</a:t>
            </a:r>
            <a:r>
              <a:rPr lang="es-ES" sz="1400" b="0" i="0">
                <a:solidFill>
                  <a:srgbClr val="000000"/>
                </a:solidFill>
                <a:effectLst/>
                <a:latin typeface="Times New Roman"/>
                <a:cs typeface="Times New Roman"/>
                <a:hlinkClick r:id="rId4"/>
              </a:rPr>
              <a:t>.</a:t>
            </a:r>
            <a:r>
              <a:rPr lang="es-ES" sz="1400">
                <a:solidFill>
                  <a:srgbClr val="000000"/>
                </a:solidFill>
                <a:latin typeface="Times New Roman"/>
                <a:cs typeface="Times New Roman"/>
                <a:hlinkClick r:id="rId4"/>
              </a:rPr>
              <a:t>rsdelivers</a:t>
            </a:r>
            <a:r>
              <a:rPr lang="es-ES" sz="1400" b="0" i="0">
                <a:solidFill>
                  <a:srgbClr val="000000"/>
                </a:solidFill>
                <a:effectLst/>
                <a:latin typeface="Times New Roman"/>
                <a:cs typeface="Times New Roman"/>
                <a:hlinkClick r:id="rId4"/>
              </a:rPr>
              <a:t>.</a:t>
            </a:r>
            <a:r>
              <a:rPr lang="es-ES" sz="1400">
                <a:solidFill>
                  <a:srgbClr val="000000"/>
                </a:solidFill>
                <a:latin typeface="Times New Roman"/>
                <a:cs typeface="Times New Roman"/>
                <a:hlinkClick r:id="rId4"/>
              </a:rPr>
              <a:t>com/product/arduino</a:t>
            </a:r>
            <a:r>
              <a:rPr lang="es-ES" sz="1400" b="0" i="0">
                <a:solidFill>
                  <a:srgbClr val="000000"/>
                </a:solidFill>
                <a:effectLst/>
                <a:latin typeface="Times New Roman"/>
                <a:cs typeface="Times New Roman"/>
                <a:hlinkClick r:id="rId4"/>
              </a:rPr>
              <a:t>/</a:t>
            </a:r>
            <a:r>
              <a:rPr lang="es-ES" sz="1400">
                <a:solidFill>
                  <a:srgbClr val="000000"/>
                </a:solidFill>
                <a:latin typeface="Times New Roman"/>
                <a:cs typeface="Times New Roman"/>
                <a:hlinkClick r:id="rId4"/>
              </a:rPr>
              <a:t>a000067</a:t>
            </a:r>
            <a:r>
              <a:rPr lang="es-ES" sz="1400" b="0" i="0">
                <a:solidFill>
                  <a:srgbClr val="000000"/>
                </a:solidFill>
                <a:effectLst/>
                <a:latin typeface="Times New Roman"/>
                <a:cs typeface="Times New Roman"/>
                <a:hlinkClick r:id="rId4"/>
              </a:rPr>
              <a:t>/</a:t>
            </a:r>
            <a:r>
              <a:rPr lang="es-ES" sz="1400">
                <a:solidFill>
                  <a:srgbClr val="000000"/>
                </a:solidFill>
                <a:latin typeface="Times New Roman"/>
                <a:cs typeface="Times New Roman"/>
                <a:hlinkClick r:id="rId4"/>
              </a:rPr>
              <a:t>arduino-mega-2560-rev-3/7154084</a:t>
            </a:r>
            <a:endParaRPr lang="es-ES" sz="140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just"/>
            <a:r>
              <a:rPr lang="es-ES" sz="1400">
                <a:solidFill>
                  <a:srgbClr val="000000"/>
                </a:solidFill>
                <a:latin typeface="Times New Roman"/>
                <a:cs typeface="Times New Roman"/>
              </a:rPr>
              <a:t>[3] López, B. R. (2022, </a:t>
            </a:r>
            <a:r>
              <a:rPr lang="es-ES" sz="1400" err="1">
                <a:solidFill>
                  <a:srgbClr val="000000"/>
                </a:solidFill>
                <a:latin typeface="Times New Roman"/>
                <a:cs typeface="Times New Roman"/>
              </a:rPr>
              <a:t>January</a:t>
            </a:r>
            <a:r>
              <a:rPr lang="es-ES" sz="1400">
                <a:solidFill>
                  <a:srgbClr val="000000"/>
                </a:solidFill>
                <a:latin typeface="Times New Roman"/>
                <a:cs typeface="Times New Roman"/>
              </a:rPr>
              <a:t> 4). </a:t>
            </a:r>
            <a:r>
              <a:rPr lang="es-ES" sz="1400" i="1">
                <a:solidFill>
                  <a:srgbClr val="000000"/>
                </a:solidFill>
                <a:latin typeface="Times New Roman"/>
                <a:cs typeface="Times New Roman"/>
              </a:rPr>
              <a:t>Diferencias entre los métodos y las funciones en Python</a:t>
            </a:r>
            <a:r>
              <a:rPr lang="es-ES" sz="1400">
                <a:solidFill>
                  <a:srgbClr val="000000"/>
                </a:solidFill>
                <a:latin typeface="Times New Roman"/>
                <a:cs typeface="Times New Roman"/>
              </a:rPr>
              <a:t>. Cursos GIS | TYC GIS Formación. </a:t>
            </a:r>
            <a:r>
              <a:rPr lang="es-ES" sz="1400">
                <a:solidFill>
                  <a:srgbClr val="000000"/>
                </a:solidFill>
                <a:latin typeface="Times New Roman"/>
                <a:cs typeface="Times New Roman"/>
                <a:hlinkClick r:id="rId5"/>
              </a:rPr>
              <a:t>https://www.cursosgis.com/diferencias-entre-los-metodos-y-las-funciones-en-python/</a:t>
            </a:r>
            <a:endParaRPr lang="es-ES" sz="140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just"/>
            <a:r>
              <a:rPr lang="es-ES" sz="1400">
                <a:solidFill>
                  <a:srgbClr val="000000"/>
                </a:solidFill>
                <a:latin typeface="Times New Roman"/>
                <a:cs typeface="Times New Roman"/>
              </a:rPr>
              <a:t>[4] </a:t>
            </a:r>
            <a:r>
              <a:rPr lang="es-ES" sz="1400" i="1">
                <a:solidFill>
                  <a:srgbClr val="000000"/>
                </a:solidFill>
                <a:latin typeface="Times New Roman"/>
                <a:cs typeface="Times New Roman"/>
              </a:rPr>
              <a:t>Sensor </a:t>
            </a:r>
            <a:r>
              <a:rPr lang="es-ES" sz="1400" i="1" err="1">
                <a:solidFill>
                  <a:srgbClr val="000000"/>
                </a:solidFill>
                <a:latin typeface="Times New Roman"/>
                <a:cs typeface="Times New Roman"/>
              </a:rPr>
              <a:t>Ultrasonico</a:t>
            </a:r>
            <a:r>
              <a:rPr lang="es-ES" sz="1400" i="1">
                <a:solidFill>
                  <a:srgbClr val="000000"/>
                </a:solidFill>
                <a:latin typeface="Times New Roman"/>
                <a:cs typeface="Times New Roman"/>
              </a:rPr>
              <a:t> HC-SR04 Sensor De Distancia Ultrasonido | Envío A Todo Chile</a:t>
            </a:r>
            <a:r>
              <a:rPr lang="es-ES" sz="1400">
                <a:solidFill>
                  <a:srgbClr val="000000"/>
                </a:solidFill>
                <a:latin typeface="Times New Roman"/>
                <a:cs typeface="Times New Roman"/>
              </a:rPr>
              <a:t>. (2024, </a:t>
            </a:r>
            <a:r>
              <a:rPr lang="es-ES" sz="1400" err="1">
                <a:solidFill>
                  <a:srgbClr val="000000"/>
                </a:solidFill>
                <a:latin typeface="Times New Roman"/>
                <a:cs typeface="Times New Roman"/>
              </a:rPr>
              <a:t>December</a:t>
            </a:r>
            <a:r>
              <a:rPr lang="es-ES" sz="1400">
                <a:solidFill>
                  <a:srgbClr val="000000"/>
                </a:solidFill>
                <a:latin typeface="Times New Roman"/>
                <a:cs typeface="Times New Roman"/>
              </a:rPr>
              <a:t> 5). </a:t>
            </a:r>
            <a:r>
              <a:rPr lang="es-ES" sz="1400" err="1">
                <a:solidFill>
                  <a:srgbClr val="000000"/>
                </a:solidFill>
                <a:latin typeface="Times New Roman"/>
                <a:cs typeface="Times New Roman"/>
              </a:rPr>
              <a:t>MechatronicStore</a:t>
            </a:r>
            <a:r>
              <a:rPr lang="es-ES" sz="1400">
                <a:solidFill>
                  <a:srgbClr val="000000"/>
                </a:solidFill>
                <a:latin typeface="Times New Roman"/>
                <a:cs typeface="Times New Roman"/>
              </a:rPr>
              <a:t>. </a:t>
            </a:r>
            <a:r>
              <a:rPr lang="es-ES" sz="1400">
                <a:solidFill>
                  <a:srgbClr val="000000"/>
                </a:solidFill>
                <a:latin typeface="Times New Roman"/>
                <a:cs typeface="Times New Roman"/>
                <a:hlinkClick r:id="rId6"/>
              </a:rPr>
              <a:t>https://www.mechatronicstore.cl/sensor-ultrasonico-hc-sr04/</a:t>
            </a:r>
            <a:endParaRPr lang="es-ES" sz="140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just"/>
            <a:r>
              <a:rPr lang="es-CL" sz="1400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‌[</a:t>
            </a:r>
            <a:r>
              <a:rPr lang="es-CL" sz="1400">
                <a:solidFill>
                  <a:srgbClr val="000000"/>
                </a:solidFill>
                <a:latin typeface="Times New Roman"/>
                <a:cs typeface="Times New Roman"/>
              </a:rPr>
              <a:t>5</a:t>
            </a:r>
            <a:r>
              <a:rPr lang="es-CL" sz="1400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] </a:t>
            </a:r>
            <a:r>
              <a:rPr lang="es-CL" sz="1400" b="0" i="1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Modulo Lector </a:t>
            </a:r>
            <a:r>
              <a:rPr lang="es-CL" sz="1400" b="0" i="1" err="1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Rfid</a:t>
            </a:r>
            <a:r>
              <a:rPr lang="es-CL" sz="1400" b="0" i="1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Rc522 </a:t>
            </a:r>
            <a:r>
              <a:rPr lang="es-CL" sz="1400" b="0" i="1" err="1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Nfc</a:t>
            </a:r>
            <a:r>
              <a:rPr lang="es-CL" sz="1400" b="0" i="1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, Tarjeta + Llave </a:t>
            </a:r>
            <a:r>
              <a:rPr lang="es-CL" sz="1400" b="0" i="1" err="1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Ic</a:t>
            </a:r>
            <a:r>
              <a:rPr lang="es-CL" sz="1400" b="0" i="1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, P/ Arduino</a:t>
            </a:r>
            <a:r>
              <a:rPr lang="es-CL" sz="1400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. (2023). Chilexpert.cl. https://www.chilexpert.cl/MLC-1428252395-modulo-lector-rfid-rc522-nfc-tarjeta-llave-ic-p-arduino-_JM</a:t>
            </a:r>
            <a:endParaRPr lang="es-CL" sz="1400" b="0" i="0">
              <a:solidFill>
                <a:srgbClr val="000000"/>
              </a:solidFill>
              <a:effectLst/>
              <a:latin typeface="Times New Roman"/>
              <a:ea typeface="Calibri"/>
              <a:cs typeface="Times New Roman"/>
            </a:endParaRPr>
          </a:p>
          <a:p>
            <a:pPr algn="just"/>
            <a:r>
              <a:rPr lang="es-CL" sz="1400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‌</a:t>
            </a:r>
            <a:r>
              <a:rPr lang="es-CL" sz="1400">
                <a:solidFill>
                  <a:srgbClr val="000000"/>
                </a:solidFill>
                <a:latin typeface="Times New Roman"/>
                <a:cs typeface="Times New Roman"/>
              </a:rPr>
              <a:t>[6] </a:t>
            </a:r>
            <a:r>
              <a:rPr lang="es-CL" sz="1400" b="0" i="1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Módulo Sensor de Campo Magnético Lineal Efecto Hall Modelo KY-024</a:t>
            </a:r>
            <a:r>
              <a:rPr lang="es-CL" sz="1400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. (2024). </a:t>
            </a:r>
            <a:r>
              <a:rPr lang="es-CL" sz="1400" b="0" i="0" err="1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MaxElectrónica</a:t>
            </a:r>
            <a:r>
              <a:rPr lang="es-CL" sz="1400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. </a:t>
            </a:r>
            <a:r>
              <a:rPr lang="es-CL" sz="1400" b="0" i="0">
                <a:solidFill>
                  <a:srgbClr val="000000"/>
                </a:solidFill>
                <a:effectLst/>
                <a:latin typeface="Times New Roman"/>
                <a:cs typeface="Times New Roman"/>
                <a:hlinkClick r:id="rId7"/>
              </a:rPr>
              <a:t>https://maxelectronica.cl/complementos-y-accesorios/613-modulo-sensor-de-campo-magnetico-lineal-efecto-hall-modelo-ky-024.html</a:t>
            </a:r>
            <a:endParaRPr lang="es-CL" sz="1400" b="0" i="0">
              <a:solidFill>
                <a:srgbClr val="000000"/>
              </a:solidFill>
              <a:effectLst/>
              <a:latin typeface="Times New Roman"/>
              <a:cs typeface="Times New Roman"/>
            </a:endParaRPr>
          </a:p>
          <a:p>
            <a:pPr algn="just"/>
            <a:r>
              <a:rPr lang="es-CL" sz="1400">
                <a:solidFill>
                  <a:srgbClr val="000000"/>
                </a:solidFill>
                <a:latin typeface="Times New Roman"/>
                <a:ea typeface="Calibri"/>
                <a:cs typeface="Calibri"/>
              </a:rPr>
              <a:t>[7]  </a:t>
            </a:r>
            <a:r>
              <a:rPr lang="es-CL" sz="140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Tarjeta de Desarrollo ESP32 de 38 Pines con </a:t>
            </a:r>
            <a:r>
              <a:rPr lang="es-CL" sz="140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WiFi</a:t>
            </a:r>
            <a:r>
              <a:rPr lang="es-CL" sz="140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y Bluetooth https://mcielectronics.cl/shop/product/tarjeta-de-desarrollo-de-esp-32-esp32-29541/?srsltid=AfmBOoqYtHAShwUz0iGjcPk0Cx78V0JDRqnqGZh02ei6VnhM8NHW_RrI3ug</a:t>
            </a:r>
          </a:p>
          <a:p>
            <a:pPr algn="just"/>
            <a:r>
              <a:rPr lang="es-CL" sz="1400">
                <a:solidFill>
                  <a:srgbClr val="000000"/>
                </a:solidFill>
                <a:latin typeface="Times New Roman"/>
                <a:cs typeface="Times New Roman"/>
              </a:rPr>
              <a:t>[8] </a:t>
            </a:r>
            <a:r>
              <a:rPr lang="es-ES" sz="1400" b="0" i="1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Cerradura Eléctrica Pestillo Electrónico Solenoide Arduino</a:t>
            </a:r>
            <a:r>
              <a:rPr lang="es-ES" sz="1400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. (2024). Mercadolibre.com.uy. https://articulo.mercadolibre.com.uy/MLU-668702608-cerradura-electrica-pestillo-electronico-solenoide-arduino-_JM</a:t>
            </a:r>
          </a:p>
          <a:p>
            <a:pPr algn="l"/>
            <a:r>
              <a:rPr lang="es-ES" sz="1400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‌[</a:t>
            </a:r>
            <a:r>
              <a:rPr lang="es-ES" sz="1400">
                <a:solidFill>
                  <a:srgbClr val="000000"/>
                </a:solidFill>
                <a:latin typeface="Times New Roman"/>
                <a:cs typeface="Times New Roman"/>
              </a:rPr>
              <a:t>9</a:t>
            </a:r>
            <a:r>
              <a:rPr lang="es-ES" sz="1400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] </a:t>
            </a:r>
            <a:r>
              <a:rPr lang="es-ES" sz="1400" b="0" i="1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Servo Motor Sg90, 180°, Proyectos Arduino, </a:t>
            </a:r>
            <a:r>
              <a:rPr lang="es-ES" sz="1400" b="0" i="1" err="1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Pic</a:t>
            </a:r>
            <a:r>
              <a:rPr lang="es-ES" sz="1400" b="0" i="1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, Raspberry</a:t>
            </a:r>
            <a:r>
              <a:rPr lang="es-ES" sz="1400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. (2024). Mercadolibre.cl. </a:t>
            </a:r>
            <a:r>
              <a:rPr lang="es-ES" sz="1400" b="0" i="0">
                <a:solidFill>
                  <a:srgbClr val="000000"/>
                </a:solidFill>
                <a:effectLst/>
                <a:latin typeface="Times New Roman"/>
                <a:cs typeface="Times New Roman"/>
                <a:hlinkClick r:id="rId8"/>
              </a:rPr>
              <a:t>https://articulo.mercadolibre.cl/MLC-1457917595-servo-motor-sg90-180-proyectos-arduino-pic-raspberry-_JM#polycard_client=search-nordic&amp;position=4&amp;search_layout=stack&amp;type=item&amp;tracking_id=9ae6d8c9-ee6c-42a6-bd59-16df456c8b57</a:t>
            </a:r>
            <a:endParaRPr lang="es-ES" sz="1400" b="0" i="0">
              <a:solidFill>
                <a:srgbClr val="000000"/>
              </a:solidFill>
              <a:effectLst/>
              <a:latin typeface="Times New Roman"/>
              <a:cs typeface="Times New Roman"/>
            </a:endParaRPr>
          </a:p>
          <a:p>
            <a:pPr algn="l"/>
            <a:r>
              <a:rPr lang="es-ES" sz="1400">
                <a:solidFill>
                  <a:srgbClr val="000000"/>
                </a:solidFill>
                <a:latin typeface="Times New Roman"/>
                <a:cs typeface="Times New Roman"/>
              </a:rPr>
              <a:t>[10] </a:t>
            </a:r>
            <a:r>
              <a:rPr lang="es-CL" sz="1400" b="0" i="1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Pantalla </a:t>
            </a:r>
            <a:r>
              <a:rPr lang="es-CL" sz="1400" b="0" i="1" err="1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Lcd</a:t>
            </a:r>
            <a:r>
              <a:rPr lang="es-CL" sz="1400" b="0" i="1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16x2 </a:t>
            </a:r>
            <a:r>
              <a:rPr lang="es-CL" sz="1400" b="0" i="1" err="1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Lineas</a:t>
            </a:r>
            <a:r>
              <a:rPr lang="es-CL" sz="1400" b="0" i="1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I2c Arduino</a:t>
            </a:r>
            <a:r>
              <a:rPr lang="es-CL" sz="1400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. (2024). Mercadolibre.cl. </a:t>
            </a:r>
            <a:r>
              <a:rPr lang="es-CL" sz="1400" b="0" i="0">
                <a:solidFill>
                  <a:srgbClr val="000000"/>
                </a:solidFill>
                <a:effectLst/>
                <a:latin typeface="Times New Roman"/>
                <a:cs typeface="Times New Roman"/>
                <a:hlinkClick r:id="rId9"/>
              </a:rPr>
              <a:t>https://articulo.mercadolibre.cl/MLC-475633285-pantalla-lcd-16x2-lineas-i2c-arduino-_JM?matt_tool=32030062&amp;matt_word=&amp;matt_source=google&amp;matt_campaign_id=14571116283&amp;matt_ad_group_id=127448627752&amp;matt_match_type=&amp;matt_network=g&amp;matt_device=c&amp;matt_creative=544459510205&amp;matt_keyword=&amp;matt_ad_position=&amp;matt_ad_type=pla&amp;matt_merchant_id=768755044&amp;matt_product_id=MLC475633285&amp;matt_product_partition_id=2269137189344&amp;matt_target_id=aud-1934078572965:pla-2269137189344&amp;cq_src=google_ads&amp;cq_cmp=14571116283&amp;cq_net=g&amp;cq_plt=gp&amp;cq_med=pla&amp;gad_source=1&amp;gclid=Cj0KCQiAlsy5BhDeARIsABRc6Zut05V-3KbPt28ne0CrR9BM9msd-XWS8_muJ4VYRgO890CcM6QUKi4aArQYEALw_wcB</a:t>
            </a:r>
            <a:endParaRPr lang="es-CL" sz="1400" b="0" i="0">
              <a:solidFill>
                <a:srgbClr val="000000"/>
              </a:solidFill>
              <a:effectLst/>
              <a:latin typeface="Times New Roman"/>
              <a:cs typeface="Times New Roman"/>
            </a:endParaRPr>
          </a:p>
          <a:p>
            <a:r>
              <a:rPr lang="es-CL" sz="1400">
                <a:solidFill>
                  <a:srgbClr val="000000"/>
                </a:solidFill>
                <a:latin typeface="Times New Roman"/>
                <a:cs typeface="Times New Roman"/>
              </a:rPr>
              <a:t>[11] </a:t>
            </a:r>
            <a:r>
              <a:rPr lang="es-CL" sz="1400" i="1">
                <a:solidFill>
                  <a:srgbClr val="000000"/>
                </a:solidFill>
                <a:latin typeface="Times New Roman"/>
                <a:cs typeface="Times New Roman"/>
              </a:rPr>
              <a:t>El bus SPI – </a:t>
            </a:r>
            <a:r>
              <a:rPr lang="es-CL" sz="1400" i="1" err="1">
                <a:solidFill>
                  <a:srgbClr val="000000"/>
                </a:solidFill>
                <a:latin typeface="Times New Roman"/>
                <a:cs typeface="Times New Roman"/>
              </a:rPr>
              <a:t>Prometec</a:t>
            </a:r>
            <a:r>
              <a:rPr lang="es-CL" sz="1400">
                <a:solidFill>
                  <a:srgbClr val="000000"/>
                </a:solidFill>
                <a:latin typeface="Times New Roman"/>
                <a:cs typeface="Times New Roman"/>
              </a:rPr>
              <a:t>. (2023). Prometec.net. </a:t>
            </a:r>
            <a:r>
              <a:rPr lang="es-CL" sz="1400">
                <a:solidFill>
                  <a:srgbClr val="000000"/>
                </a:solidFill>
                <a:latin typeface="Times New Roman"/>
                <a:cs typeface="Times New Roman"/>
                <a:hlinkClick r:id="rId10"/>
              </a:rPr>
              <a:t>https://www.prometec.net/bus-spi/</a:t>
            </a:r>
            <a:endParaRPr lang="es-CL" sz="140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r>
              <a:rPr lang="es-CL" sz="1200">
                <a:solidFill>
                  <a:srgbClr val="000000"/>
                </a:solidFill>
                <a:latin typeface="Times New Roman"/>
                <a:cs typeface="Times New Roman"/>
              </a:rPr>
              <a:t>‌</a:t>
            </a:r>
            <a:endParaRPr lang="es-CL"/>
          </a:p>
          <a:p>
            <a:endParaRPr lang="es-CL" sz="140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l"/>
            <a:r>
              <a:rPr lang="es-CL" sz="1600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‌</a:t>
            </a:r>
          </a:p>
          <a:p>
            <a:pPr algn="l"/>
            <a:endParaRPr lang="es-ES" sz="1600" b="0" i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l"/>
            <a:r>
              <a:rPr lang="es-ES" sz="1600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‌</a:t>
            </a:r>
          </a:p>
          <a:p>
            <a:pPr algn="just"/>
            <a:endParaRPr lang="es-ES" sz="1600" b="0" i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just"/>
            <a:endParaRPr lang="es-CL" sz="1600" b="0" i="0">
              <a:solidFill>
                <a:srgbClr val="000000"/>
              </a:solidFill>
              <a:effectLst/>
            </a:endParaRPr>
          </a:p>
          <a:p>
            <a:pPr algn="just"/>
            <a:r>
              <a:rPr lang="es-CL" sz="1600" b="0" i="0">
                <a:solidFill>
                  <a:srgbClr val="000000"/>
                </a:solidFill>
                <a:effectLst/>
              </a:rPr>
              <a:t>‌</a:t>
            </a:r>
            <a:endParaRPr lang="es-CL" sz="1600" b="0" i="0">
              <a:solidFill>
                <a:srgbClr val="000000"/>
              </a:solidFill>
              <a:effectLst/>
              <a:ea typeface="Calibri"/>
              <a:cs typeface="Calibri"/>
            </a:endParaRPr>
          </a:p>
          <a:p>
            <a:pPr algn="just"/>
            <a:endParaRPr lang="es-CL" sz="1600" b="0" i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88869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66873171-8477-4E4B-A7ED-219D0F50B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cs typeface="Calibri Light"/>
              </a:rPr>
              <a:t>Anexo  - Segunda Propuesta</a:t>
            </a:r>
          </a:p>
        </p:txBody>
      </p:sp>
      <p:sp>
        <p:nvSpPr>
          <p:cNvPr id="13" name="Marcador de número de diapositiva 3">
            <a:extLst>
              <a:ext uri="{FF2B5EF4-FFF2-40B4-BE49-F238E27FC236}">
                <a16:creationId xmlns:a16="http://schemas.microsoft.com/office/drawing/2014/main" id="{3E1EA19A-4644-F675-AFBD-972FCD8284B3}"/>
              </a:ext>
            </a:extLst>
          </p:cNvPr>
          <p:cNvSpPr txBox="1">
            <a:spLocks/>
          </p:cNvSpPr>
          <p:nvPr/>
        </p:nvSpPr>
        <p:spPr>
          <a:xfrm>
            <a:off x="94488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C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D6512A5-BD04-412E-A155-1CC07FA8EED0}" type="slidenum">
              <a:rPr lang="es-CL" smtClean="0"/>
              <a:pPr/>
              <a:t>18</a:t>
            </a:fld>
            <a:endParaRPr lang="es-CL"/>
          </a:p>
        </p:txBody>
      </p:sp>
      <p:sp>
        <p:nvSpPr>
          <p:cNvPr id="7" name="Marcador de pie de página 2">
            <a:extLst>
              <a:ext uri="{FF2B5EF4-FFF2-40B4-BE49-F238E27FC236}">
                <a16:creationId xmlns:a16="http://schemas.microsoft.com/office/drawing/2014/main" id="{9E24D1F9-F400-48AE-84B1-3148D2A2C850}"/>
              </a:ext>
            </a:extLst>
          </p:cNvPr>
          <p:cNvSpPr txBox="1">
            <a:spLocks/>
          </p:cNvSpPr>
          <p:nvPr/>
        </p:nvSpPr>
        <p:spPr>
          <a:xfrm>
            <a:off x="3868737" y="6362700"/>
            <a:ext cx="4454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>
                <a:solidFill>
                  <a:schemeClr val="bg2">
                    <a:lumMod val="10000"/>
                  </a:schemeClr>
                </a:solidFill>
              </a:rPr>
              <a:t>ELEP222-20242 Sistemas embebidos.</a:t>
            </a:r>
            <a:endParaRPr lang="es-CL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8395F91-6758-67C4-0849-75DCE02FE2A5}"/>
              </a:ext>
            </a:extLst>
          </p:cNvPr>
          <p:cNvSpPr txBox="1"/>
          <p:nvPr/>
        </p:nvSpPr>
        <p:spPr>
          <a:xfrm>
            <a:off x="775063" y="939437"/>
            <a:ext cx="808264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>
                <a:cs typeface="Calibri"/>
              </a:rPr>
              <a:t>¿En qué consistía?</a:t>
            </a:r>
            <a:endParaRPr lang="es-ES" sz="2400" b="1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E99AF0F-4B25-0CE6-878D-906CAD5EFEFF}"/>
              </a:ext>
            </a:extLst>
          </p:cNvPr>
          <p:cNvSpPr txBox="1"/>
          <p:nvPr/>
        </p:nvSpPr>
        <p:spPr>
          <a:xfrm>
            <a:off x="1360033" y="1732405"/>
            <a:ext cx="1008461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s-ES" sz="2000">
                <a:ea typeface="+mn-lt"/>
                <a:cs typeface="+mn-lt"/>
              </a:rPr>
              <a:t>Es un dispositivo que constará de 3 sensores los cuales serán: un sensor ultrasónico, lector con tarjeta RFID y un sensor de efecto Hall, todo controlado por un microcontrolador llamado ESP32.</a:t>
            </a:r>
            <a:endParaRPr lang="es-ES" sz="2000">
              <a:cs typeface="Calibri" panose="020F0502020204030204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4B42FB5-BA21-442C-ADFE-197BC8B87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892" y="3844693"/>
            <a:ext cx="2966358" cy="1738129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3074D812-FD70-411E-9B74-6D8A77F4C49E}"/>
              </a:ext>
            </a:extLst>
          </p:cNvPr>
          <p:cNvSpPr txBox="1"/>
          <p:nvPr/>
        </p:nvSpPr>
        <p:spPr>
          <a:xfrm>
            <a:off x="1360033" y="5582822"/>
            <a:ext cx="288607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/>
              <a:t>Fig. 4: Sensor ultrasónico [4].</a:t>
            </a:r>
          </a:p>
          <a:p>
            <a:endParaRPr lang="es-CL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BB187DD-8249-4CDA-BE05-110F45D3C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801" y="3005511"/>
            <a:ext cx="3514703" cy="2290376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9F9ABF6F-0A9B-4949-B8F7-EE353D9F238F}"/>
              </a:ext>
            </a:extLst>
          </p:cNvPr>
          <p:cNvSpPr txBox="1"/>
          <p:nvPr/>
        </p:nvSpPr>
        <p:spPr>
          <a:xfrm>
            <a:off x="5091957" y="5295887"/>
            <a:ext cx="320039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/>
              <a:t>Fig. 5: Lector y tarjetas RFID [5].</a:t>
            </a:r>
          </a:p>
          <a:p>
            <a:endParaRPr lang="es-CL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C16C6C79-269D-401D-98DA-E7F951FBC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054" y="3405884"/>
            <a:ext cx="2955565" cy="2134817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60092216-24B3-42FD-B4FA-666F315EB951}"/>
              </a:ext>
            </a:extLst>
          </p:cNvPr>
          <p:cNvSpPr txBox="1"/>
          <p:nvPr/>
        </p:nvSpPr>
        <p:spPr>
          <a:xfrm>
            <a:off x="8975643" y="5540701"/>
            <a:ext cx="320039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/>
              <a:t>Fig. 6: Módulo sensor efecto Hall [6].</a:t>
            </a:r>
          </a:p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61101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66873171-8477-4E4B-A7ED-219D0F50B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cs typeface="Calibri Light"/>
              </a:rPr>
              <a:t>Anexo  - Segunda Propuesta</a:t>
            </a:r>
            <a:endParaRPr lang="es-CL"/>
          </a:p>
        </p:txBody>
      </p:sp>
      <p:sp>
        <p:nvSpPr>
          <p:cNvPr id="5" name="Marcador de texto 1">
            <a:extLst>
              <a:ext uri="{FF2B5EF4-FFF2-40B4-BE49-F238E27FC236}">
                <a16:creationId xmlns:a16="http://schemas.microsoft.com/office/drawing/2014/main" id="{17D05D86-1B15-6F91-5EFA-74E99D3C9EC7}"/>
              </a:ext>
            </a:extLst>
          </p:cNvPr>
          <p:cNvSpPr txBox="1">
            <a:spLocks/>
          </p:cNvSpPr>
          <p:nvPr/>
        </p:nvSpPr>
        <p:spPr>
          <a:xfrm>
            <a:off x="970095" y="1113140"/>
            <a:ext cx="10251809" cy="52432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s-ES" sz="2400">
              <a:latin typeface="Times New Roman"/>
              <a:ea typeface="Calibri" panose="020F0502020204030204"/>
              <a:cs typeface="Times New Roman"/>
            </a:endParaRPr>
          </a:p>
          <a:p>
            <a:pPr>
              <a:lnSpc>
                <a:spcPct val="150000"/>
              </a:lnSpc>
            </a:pPr>
            <a:endParaRPr lang="es-ES" sz="2400">
              <a:latin typeface="Times New Roman"/>
              <a:ea typeface="Calibri" panose="020F0502020204030204"/>
              <a:cs typeface="Times New Roman"/>
            </a:endParaRPr>
          </a:p>
          <a:p>
            <a:pPr>
              <a:lnSpc>
                <a:spcPct val="150000"/>
              </a:lnSpc>
            </a:pPr>
            <a:endParaRPr lang="es-ES" sz="2400">
              <a:latin typeface="Times New Roman"/>
              <a:ea typeface="Calibri" panose="020F0502020204030204"/>
              <a:cs typeface="Times New Roman"/>
            </a:endParaRPr>
          </a:p>
          <a:p>
            <a:endParaRPr lang="es-ES" sz="1600">
              <a:ea typeface="Calibri" panose="020F0502020204030204"/>
              <a:cs typeface="Calibri" panose="020F0502020204030204"/>
            </a:endParaRPr>
          </a:p>
          <a:p>
            <a:endParaRPr lang="es-ES" sz="2400">
              <a:ea typeface="Calibri" panose="020F0502020204030204"/>
              <a:cs typeface="Calibri" panose="020F0502020204030204"/>
            </a:endParaRPr>
          </a:p>
          <a:p>
            <a:endParaRPr lang="es-ES" sz="2400">
              <a:ea typeface="Calibri" panose="020F0502020204030204"/>
              <a:cs typeface="Calibri" panose="020F0502020204030204"/>
            </a:endParaRPr>
          </a:p>
          <a:p>
            <a:endParaRPr lang="es-ES" sz="2400">
              <a:ea typeface="Calibri" panose="020F0502020204030204"/>
              <a:cs typeface="Calibri" panose="020F0502020204030204"/>
            </a:endParaRPr>
          </a:p>
          <a:p>
            <a:endParaRPr lang="es-ES" sz="2400">
              <a:ea typeface="Calibri" panose="020F0502020204030204"/>
              <a:cs typeface="Calibri" panose="020F0502020204030204"/>
            </a:endParaRPr>
          </a:p>
          <a:p>
            <a:endParaRPr lang="es-ES" sz="240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3" name="Marcador de número de diapositiva 3">
            <a:extLst>
              <a:ext uri="{FF2B5EF4-FFF2-40B4-BE49-F238E27FC236}">
                <a16:creationId xmlns:a16="http://schemas.microsoft.com/office/drawing/2014/main" id="{3E1EA19A-4644-F675-AFBD-972FCD8284B3}"/>
              </a:ext>
            </a:extLst>
          </p:cNvPr>
          <p:cNvSpPr txBox="1">
            <a:spLocks/>
          </p:cNvSpPr>
          <p:nvPr/>
        </p:nvSpPr>
        <p:spPr>
          <a:xfrm>
            <a:off x="94488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C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D6512A5-BD04-412E-A155-1CC07FA8EED0}" type="slidenum">
              <a:rPr lang="es-CL" smtClean="0"/>
              <a:pPr/>
              <a:t>19</a:t>
            </a:fld>
            <a:endParaRPr lang="es-CL"/>
          </a:p>
        </p:txBody>
      </p:sp>
      <p:sp>
        <p:nvSpPr>
          <p:cNvPr id="7" name="Marcador de pie de página 2">
            <a:extLst>
              <a:ext uri="{FF2B5EF4-FFF2-40B4-BE49-F238E27FC236}">
                <a16:creationId xmlns:a16="http://schemas.microsoft.com/office/drawing/2014/main" id="{44EC7FC2-DC87-4794-8D3E-ADAA0F9ADEAE}"/>
              </a:ext>
            </a:extLst>
          </p:cNvPr>
          <p:cNvSpPr txBox="1">
            <a:spLocks/>
          </p:cNvSpPr>
          <p:nvPr/>
        </p:nvSpPr>
        <p:spPr>
          <a:xfrm>
            <a:off x="3868737" y="6362700"/>
            <a:ext cx="4454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>
                <a:solidFill>
                  <a:schemeClr val="bg2">
                    <a:lumMod val="10000"/>
                  </a:schemeClr>
                </a:solidFill>
              </a:rPr>
              <a:t>ELEP222-20242 Sistemas embebidos.</a:t>
            </a:r>
            <a:endParaRPr lang="es-CL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15B1CCD-A588-4BF8-945A-462B1238465B}"/>
              </a:ext>
            </a:extLst>
          </p:cNvPr>
          <p:cNvSpPr txBox="1"/>
          <p:nvPr/>
        </p:nvSpPr>
        <p:spPr>
          <a:xfrm>
            <a:off x="775063" y="807696"/>
            <a:ext cx="808264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>
                <a:cs typeface="Calibri"/>
              </a:rPr>
              <a:t>¿En qué consistía?</a:t>
            </a:r>
            <a:endParaRPr lang="es-ES" sz="2400" b="1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6B5C5A8-31CE-4E3B-B9C3-28FF83AB6A51}"/>
              </a:ext>
            </a:extLst>
          </p:cNvPr>
          <p:cNvSpPr txBox="1"/>
          <p:nvPr/>
        </p:nvSpPr>
        <p:spPr>
          <a:xfrm>
            <a:off x="970095" y="1383720"/>
            <a:ext cx="109361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/>
              <a:t>Las 3 entradas de los sensores activarán tres salidas: la apertura de una puerta mediante un cerrojo magnético, activación de servo motor, una alarma y un aviso en pantalla al guardia o encargado de quién va está entrando. Estas salidas serán activadas por el lector RFID o el sensor de efecto Hall, enviando un mensaje al encargado de la bodega o a un guardia. El sistema registrará todos los movimientos y cualquier anomalía, asegurando un control completo de acceso y seguridad.</a:t>
            </a:r>
            <a:endParaRPr lang="es-CL" sz="200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36ECFAB-B7DE-4666-9099-6C47858D6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095" y="3164677"/>
            <a:ext cx="3577186" cy="258018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F360A30-D96A-498C-92AB-A609E83470D3}"/>
              </a:ext>
            </a:extLst>
          </p:cNvPr>
          <p:cNvSpPr txBox="1"/>
          <p:nvPr/>
        </p:nvSpPr>
        <p:spPr>
          <a:xfrm>
            <a:off x="863509" y="5727439"/>
            <a:ext cx="395287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/>
              <a:t>Fig. 8: Pestillo electrónico Solenoide [8]. </a:t>
            </a:r>
          </a:p>
          <a:p>
            <a:endParaRPr lang="es-CL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F7B6082-2CBD-4FB3-8774-8B2D7B989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0430" y="3014936"/>
            <a:ext cx="3843190" cy="270715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1A6A3BD3-78D2-4BA6-9260-2C8E701F5C98}"/>
              </a:ext>
            </a:extLst>
          </p:cNvPr>
          <p:cNvSpPr txBox="1"/>
          <p:nvPr/>
        </p:nvSpPr>
        <p:spPr>
          <a:xfrm>
            <a:off x="5607785" y="5742307"/>
            <a:ext cx="286848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/>
              <a:t>Fig. 9: Servo motor Sg90 [9]. </a:t>
            </a:r>
          </a:p>
          <a:p>
            <a:endParaRPr lang="es-CL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D2A6E879-DDFB-4CBA-9EEF-7F7C22351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7705" y="2996214"/>
            <a:ext cx="2766576" cy="2446598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F617C768-CD52-4A91-ADD8-B70C135939FE}"/>
              </a:ext>
            </a:extLst>
          </p:cNvPr>
          <p:cNvSpPr txBox="1"/>
          <p:nvPr/>
        </p:nvSpPr>
        <p:spPr>
          <a:xfrm>
            <a:off x="8984522" y="5461723"/>
            <a:ext cx="3207477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/>
              <a:t>Fig. 10: </a:t>
            </a:r>
            <a:r>
              <a:rPr lang="it-IT" i="0">
                <a:effectLst/>
              </a:rPr>
              <a:t>Pantalla Lcd 16x2 Lineas I2c Arduino </a:t>
            </a:r>
            <a:r>
              <a:rPr lang="es-ES"/>
              <a:t>[10]. </a:t>
            </a:r>
          </a:p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92897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66873171-8477-4E4B-A7ED-219D0F50B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cs typeface="Calibri Light"/>
              </a:rPr>
              <a:t>Objetivos</a:t>
            </a:r>
          </a:p>
        </p:txBody>
      </p:sp>
      <p:sp>
        <p:nvSpPr>
          <p:cNvPr id="13" name="Marcador de número de diapositiva 3">
            <a:extLst>
              <a:ext uri="{FF2B5EF4-FFF2-40B4-BE49-F238E27FC236}">
                <a16:creationId xmlns:a16="http://schemas.microsoft.com/office/drawing/2014/main" id="{3E1EA19A-4644-F675-AFBD-972FCD8284B3}"/>
              </a:ext>
            </a:extLst>
          </p:cNvPr>
          <p:cNvSpPr txBox="1">
            <a:spLocks/>
          </p:cNvSpPr>
          <p:nvPr/>
        </p:nvSpPr>
        <p:spPr>
          <a:xfrm>
            <a:off x="94488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C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D6512A5-BD04-412E-A155-1CC07FA8EED0}" type="slidenum">
              <a:rPr lang="es-CL" smtClean="0"/>
              <a:pPr/>
              <a:t>2</a:t>
            </a:fld>
            <a:endParaRPr lang="es-CL"/>
          </a:p>
        </p:txBody>
      </p:sp>
      <p:sp>
        <p:nvSpPr>
          <p:cNvPr id="7" name="Marcador de pie de página 2">
            <a:extLst>
              <a:ext uri="{FF2B5EF4-FFF2-40B4-BE49-F238E27FC236}">
                <a16:creationId xmlns:a16="http://schemas.microsoft.com/office/drawing/2014/main" id="{9E24D1F9-F400-48AE-84B1-3148D2A2C850}"/>
              </a:ext>
            </a:extLst>
          </p:cNvPr>
          <p:cNvSpPr txBox="1">
            <a:spLocks/>
          </p:cNvSpPr>
          <p:nvPr/>
        </p:nvSpPr>
        <p:spPr>
          <a:xfrm>
            <a:off x="3868737" y="6362700"/>
            <a:ext cx="4454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>
                <a:solidFill>
                  <a:schemeClr val="bg2">
                    <a:lumMod val="10000"/>
                  </a:schemeClr>
                </a:solidFill>
              </a:rPr>
              <a:t>ELEP222-20242 Sistemas embebidos.</a:t>
            </a:r>
            <a:endParaRPr lang="es-CL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1A73396-B123-7274-CC56-9D0C26D494CA}"/>
              </a:ext>
            </a:extLst>
          </p:cNvPr>
          <p:cNvSpPr txBox="1"/>
          <p:nvPr/>
        </p:nvSpPr>
        <p:spPr>
          <a:xfrm>
            <a:off x="913903" y="1715699"/>
            <a:ext cx="11091284" cy="32514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CL" sz="2400" b="1">
                <a:latin typeface="Calibri"/>
                <a:ea typeface="Calibri"/>
                <a:cs typeface="Times New Roman"/>
              </a:rPr>
              <a:t>Objetivo general</a:t>
            </a:r>
            <a:r>
              <a:rPr lang="es-CL" sz="2400">
                <a:latin typeface="Calibri"/>
                <a:ea typeface="Calibri"/>
                <a:cs typeface="Times New Roman"/>
              </a:rPr>
              <a:t>: D</a:t>
            </a:r>
            <a:r>
              <a:rPr lang="es-CL" sz="2400">
                <a:effectLst/>
                <a:latin typeface="Calibri"/>
                <a:ea typeface="Calibri"/>
                <a:cs typeface="Times New Roman"/>
              </a:rPr>
              <a:t>esarrollo de un sistema embebido basado en una tarjeta controladora multipropósito, que pueda resolver y facilitar el registro de </a:t>
            </a:r>
            <a:r>
              <a:rPr lang="es-CL" sz="2400">
                <a:latin typeface="Calibri"/>
                <a:ea typeface="Calibri"/>
                <a:cs typeface="Times New Roman"/>
              </a:rPr>
              <a:t>trabajadores para llevar un control de acceso a un almacén.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CL" sz="24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Objetivo específico:</a:t>
            </a:r>
          </a:p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CL" sz="2400">
                <a:latin typeface="Calibri"/>
                <a:ea typeface="Calibri"/>
                <a:cs typeface="Times New Roman"/>
              </a:rPr>
              <a:t>Registrar usuarios mediante interfaz gráfica de usuario (GUI) en Python.</a:t>
            </a:r>
          </a:p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CL" sz="2400">
                <a:latin typeface="Calibri"/>
                <a:ea typeface="Calibri"/>
                <a:cs typeface="Times New Roman"/>
              </a:rPr>
              <a:t>Automatizar el acceso utilizando tarjetas RFID.</a:t>
            </a:r>
          </a:p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CL" sz="2400">
                <a:latin typeface="Calibri"/>
                <a:ea typeface="Calibri"/>
                <a:cs typeface="Times New Roman"/>
              </a:rPr>
              <a:t>Registrar eventos en una base de datos local.</a:t>
            </a:r>
          </a:p>
        </p:txBody>
      </p:sp>
    </p:spTree>
    <p:extLst>
      <p:ext uri="{BB962C8B-B14F-4D97-AF65-F5344CB8AC3E}">
        <p14:creationId xmlns:p14="http://schemas.microsoft.com/office/powerpoint/2010/main" val="1300059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66873171-8477-4E4B-A7ED-219D0F50B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ea typeface="Calibri Light"/>
                <a:cs typeface="Calibri Light"/>
              </a:rPr>
              <a:t>Anexos</a:t>
            </a:r>
          </a:p>
        </p:txBody>
      </p:sp>
      <p:sp>
        <p:nvSpPr>
          <p:cNvPr id="5" name="Marcador de texto 1">
            <a:extLst>
              <a:ext uri="{FF2B5EF4-FFF2-40B4-BE49-F238E27FC236}">
                <a16:creationId xmlns:a16="http://schemas.microsoft.com/office/drawing/2014/main" id="{17D05D86-1B15-6F91-5EFA-74E99D3C9EC7}"/>
              </a:ext>
            </a:extLst>
          </p:cNvPr>
          <p:cNvSpPr txBox="1">
            <a:spLocks/>
          </p:cNvSpPr>
          <p:nvPr/>
        </p:nvSpPr>
        <p:spPr>
          <a:xfrm>
            <a:off x="970095" y="1113140"/>
            <a:ext cx="10251809" cy="52432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s-ES" sz="2400">
              <a:latin typeface="Times New Roman"/>
              <a:ea typeface="Calibri" panose="020F0502020204030204"/>
              <a:cs typeface="Times New Roman"/>
            </a:endParaRPr>
          </a:p>
          <a:p>
            <a:pPr>
              <a:lnSpc>
                <a:spcPct val="150000"/>
              </a:lnSpc>
            </a:pPr>
            <a:endParaRPr lang="es-ES" sz="2400">
              <a:latin typeface="Times New Roman"/>
              <a:ea typeface="Calibri" panose="020F0502020204030204"/>
              <a:cs typeface="Times New Roman"/>
            </a:endParaRPr>
          </a:p>
          <a:p>
            <a:pPr>
              <a:lnSpc>
                <a:spcPct val="150000"/>
              </a:lnSpc>
            </a:pPr>
            <a:endParaRPr lang="es-ES" sz="2400">
              <a:latin typeface="Times New Roman"/>
              <a:ea typeface="Calibri" panose="020F0502020204030204"/>
              <a:cs typeface="Times New Roman"/>
            </a:endParaRPr>
          </a:p>
          <a:p>
            <a:endParaRPr lang="es-ES" sz="1600">
              <a:ea typeface="Calibri" panose="020F0502020204030204"/>
              <a:cs typeface="Calibri" panose="020F0502020204030204"/>
            </a:endParaRPr>
          </a:p>
          <a:p>
            <a:endParaRPr lang="es-ES" sz="2400">
              <a:ea typeface="Calibri" panose="020F0502020204030204"/>
              <a:cs typeface="Calibri" panose="020F0502020204030204"/>
            </a:endParaRPr>
          </a:p>
          <a:p>
            <a:endParaRPr lang="es-ES" sz="2400">
              <a:ea typeface="Calibri" panose="020F0502020204030204"/>
              <a:cs typeface="Calibri" panose="020F0502020204030204"/>
            </a:endParaRPr>
          </a:p>
          <a:p>
            <a:endParaRPr lang="es-ES" sz="2400">
              <a:ea typeface="Calibri" panose="020F0502020204030204"/>
              <a:cs typeface="Calibri" panose="020F0502020204030204"/>
            </a:endParaRPr>
          </a:p>
          <a:p>
            <a:endParaRPr lang="es-ES" sz="2400">
              <a:ea typeface="Calibri" panose="020F0502020204030204"/>
              <a:cs typeface="Calibri" panose="020F0502020204030204"/>
            </a:endParaRPr>
          </a:p>
          <a:p>
            <a:endParaRPr lang="es-ES" sz="240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3" name="Marcador de número de diapositiva 3">
            <a:extLst>
              <a:ext uri="{FF2B5EF4-FFF2-40B4-BE49-F238E27FC236}">
                <a16:creationId xmlns:a16="http://schemas.microsoft.com/office/drawing/2014/main" id="{3E1EA19A-4644-F675-AFBD-972FCD8284B3}"/>
              </a:ext>
            </a:extLst>
          </p:cNvPr>
          <p:cNvSpPr txBox="1">
            <a:spLocks/>
          </p:cNvSpPr>
          <p:nvPr/>
        </p:nvSpPr>
        <p:spPr>
          <a:xfrm>
            <a:off x="94488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C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D6512A5-BD04-412E-A155-1CC07FA8EED0}" type="slidenum">
              <a:rPr lang="es-CL" smtClean="0"/>
              <a:pPr/>
              <a:t>20</a:t>
            </a:fld>
            <a:endParaRPr lang="es-CL"/>
          </a:p>
        </p:txBody>
      </p:sp>
      <p:sp>
        <p:nvSpPr>
          <p:cNvPr id="7" name="Marcador de pie de página 2">
            <a:extLst>
              <a:ext uri="{FF2B5EF4-FFF2-40B4-BE49-F238E27FC236}">
                <a16:creationId xmlns:a16="http://schemas.microsoft.com/office/drawing/2014/main" id="{44EC7FC2-DC87-4794-8D3E-ADAA0F9ADEAE}"/>
              </a:ext>
            </a:extLst>
          </p:cNvPr>
          <p:cNvSpPr txBox="1">
            <a:spLocks/>
          </p:cNvSpPr>
          <p:nvPr/>
        </p:nvSpPr>
        <p:spPr>
          <a:xfrm>
            <a:off x="3868737" y="6362700"/>
            <a:ext cx="4454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>
                <a:solidFill>
                  <a:schemeClr val="bg2">
                    <a:lumMod val="10000"/>
                  </a:schemeClr>
                </a:solidFill>
              </a:rPr>
              <a:t>ELEP222-20242 Sistemas embebidos.</a:t>
            </a:r>
            <a:endParaRPr lang="es-CL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BEA609E-59C8-4FE9-A932-3619751EE506}"/>
              </a:ext>
            </a:extLst>
          </p:cNvPr>
          <p:cNvSpPr txBox="1"/>
          <p:nvPr/>
        </p:nvSpPr>
        <p:spPr>
          <a:xfrm>
            <a:off x="775063" y="807696"/>
            <a:ext cx="808264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>
                <a:cs typeface="Calibri"/>
              </a:rPr>
              <a:t>Diagrama de flujo</a:t>
            </a:r>
            <a:br>
              <a:rPr lang="es-ES" sz="2400" b="1">
                <a:cs typeface="Calibri"/>
              </a:rPr>
            </a:br>
            <a:r>
              <a:rPr lang="es-ES" sz="2400" b="1">
                <a:ea typeface="Calibri"/>
                <a:cs typeface="Calibri"/>
              </a:rPr>
              <a:t>Segunda propuesta</a:t>
            </a:r>
            <a:endParaRPr lang="es-ES" sz="2400" b="1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058F498-C2B6-4F19-8B9B-B1DBE16AF367}"/>
              </a:ext>
            </a:extLst>
          </p:cNvPr>
          <p:cNvSpPr txBox="1"/>
          <p:nvPr/>
        </p:nvSpPr>
        <p:spPr>
          <a:xfrm>
            <a:off x="3465388" y="5794083"/>
            <a:ext cx="5261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Fig. 6: Comienzo del sistema (1ra parte del diagrama). </a:t>
            </a:r>
          </a:p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693C014-597A-4646-8148-A1F6EBAB6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508" y="928519"/>
            <a:ext cx="5082980" cy="485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036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1">
            <a:extLst>
              <a:ext uri="{FF2B5EF4-FFF2-40B4-BE49-F238E27FC236}">
                <a16:creationId xmlns:a16="http://schemas.microsoft.com/office/drawing/2014/main" id="{17D05D86-1B15-6F91-5EFA-74E99D3C9EC7}"/>
              </a:ext>
            </a:extLst>
          </p:cNvPr>
          <p:cNvSpPr txBox="1">
            <a:spLocks/>
          </p:cNvSpPr>
          <p:nvPr/>
        </p:nvSpPr>
        <p:spPr>
          <a:xfrm>
            <a:off x="970095" y="1113140"/>
            <a:ext cx="10251809" cy="52432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s-ES" sz="2400">
              <a:latin typeface="Times New Roman"/>
              <a:ea typeface="Calibri" panose="020F0502020204030204"/>
              <a:cs typeface="Times New Roman"/>
            </a:endParaRPr>
          </a:p>
          <a:p>
            <a:pPr>
              <a:lnSpc>
                <a:spcPct val="150000"/>
              </a:lnSpc>
            </a:pPr>
            <a:endParaRPr lang="es-ES" sz="2400">
              <a:latin typeface="Times New Roman"/>
              <a:ea typeface="Calibri" panose="020F0502020204030204"/>
              <a:cs typeface="Times New Roman"/>
            </a:endParaRPr>
          </a:p>
          <a:p>
            <a:pPr>
              <a:lnSpc>
                <a:spcPct val="150000"/>
              </a:lnSpc>
            </a:pPr>
            <a:endParaRPr lang="es-ES" sz="2400">
              <a:latin typeface="Times New Roman"/>
              <a:ea typeface="Calibri" panose="020F0502020204030204"/>
              <a:cs typeface="Times New Roman"/>
            </a:endParaRPr>
          </a:p>
          <a:p>
            <a:endParaRPr lang="es-ES" sz="1600">
              <a:ea typeface="Calibri" panose="020F0502020204030204"/>
              <a:cs typeface="Calibri" panose="020F0502020204030204"/>
            </a:endParaRPr>
          </a:p>
          <a:p>
            <a:endParaRPr lang="es-ES" sz="2400">
              <a:ea typeface="Calibri" panose="020F0502020204030204"/>
              <a:cs typeface="Calibri" panose="020F0502020204030204"/>
            </a:endParaRPr>
          </a:p>
          <a:p>
            <a:endParaRPr lang="es-ES" sz="2400">
              <a:ea typeface="Calibri" panose="020F0502020204030204"/>
              <a:cs typeface="Calibri" panose="020F0502020204030204"/>
            </a:endParaRPr>
          </a:p>
          <a:p>
            <a:endParaRPr lang="es-ES" sz="2400">
              <a:ea typeface="Calibri" panose="020F0502020204030204"/>
              <a:cs typeface="Calibri" panose="020F0502020204030204"/>
            </a:endParaRPr>
          </a:p>
          <a:p>
            <a:endParaRPr lang="es-ES" sz="2400">
              <a:ea typeface="Calibri" panose="020F0502020204030204"/>
              <a:cs typeface="Calibri" panose="020F0502020204030204"/>
            </a:endParaRPr>
          </a:p>
          <a:p>
            <a:endParaRPr lang="es-ES" sz="240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3" name="Marcador de número de diapositiva 3">
            <a:extLst>
              <a:ext uri="{FF2B5EF4-FFF2-40B4-BE49-F238E27FC236}">
                <a16:creationId xmlns:a16="http://schemas.microsoft.com/office/drawing/2014/main" id="{3E1EA19A-4644-F675-AFBD-972FCD8284B3}"/>
              </a:ext>
            </a:extLst>
          </p:cNvPr>
          <p:cNvSpPr txBox="1">
            <a:spLocks/>
          </p:cNvSpPr>
          <p:nvPr/>
        </p:nvSpPr>
        <p:spPr>
          <a:xfrm>
            <a:off x="94488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C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D6512A5-BD04-412E-A155-1CC07FA8EED0}" type="slidenum">
              <a:rPr lang="es-CL" smtClean="0"/>
              <a:pPr/>
              <a:t>21</a:t>
            </a:fld>
            <a:endParaRPr lang="es-CL"/>
          </a:p>
        </p:txBody>
      </p:sp>
      <p:sp>
        <p:nvSpPr>
          <p:cNvPr id="7" name="Marcador de pie de página 2">
            <a:extLst>
              <a:ext uri="{FF2B5EF4-FFF2-40B4-BE49-F238E27FC236}">
                <a16:creationId xmlns:a16="http://schemas.microsoft.com/office/drawing/2014/main" id="{44EC7FC2-DC87-4794-8D3E-ADAA0F9ADEAE}"/>
              </a:ext>
            </a:extLst>
          </p:cNvPr>
          <p:cNvSpPr txBox="1">
            <a:spLocks/>
          </p:cNvSpPr>
          <p:nvPr/>
        </p:nvSpPr>
        <p:spPr>
          <a:xfrm>
            <a:off x="3868737" y="6362700"/>
            <a:ext cx="4454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>
                <a:solidFill>
                  <a:schemeClr val="bg2">
                    <a:lumMod val="10000"/>
                  </a:schemeClr>
                </a:solidFill>
              </a:rPr>
              <a:t>ELEP222-20242 Sistemas embebidos.</a:t>
            </a:r>
            <a:endParaRPr lang="es-CL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3853F28-FC9B-4DA4-A1BF-6B68B8B9F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  <a:endParaRPr lang="es-CL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170F3D3-DC66-4B84-B915-09C002A451BB}"/>
              </a:ext>
            </a:extLst>
          </p:cNvPr>
          <p:cNvSpPr txBox="1"/>
          <p:nvPr/>
        </p:nvSpPr>
        <p:spPr>
          <a:xfrm>
            <a:off x="3465387" y="6163413"/>
            <a:ext cx="5261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Fig. 7: Medio del sistema (2da parte del diagrama). </a:t>
            </a:r>
          </a:p>
          <a:p>
            <a:endParaRPr lang="es-CL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3F8B8B3-43D8-4A13-8EDB-5B66C63AB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820" y="934914"/>
            <a:ext cx="5296359" cy="519179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A7D2877-8FDD-0CCA-98AD-67CA5973A25B}"/>
              </a:ext>
            </a:extLst>
          </p:cNvPr>
          <p:cNvSpPr txBox="1"/>
          <p:nvPr/>
        </p:nvSpPr>
        <p:spPr>
          <a:xfrm>
            <a:off x="775063" y="807696"/>
            <a:ext cx="808264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>
                <a:cs typeface="Calibri"/>
              </a:rPr>
              <a:t>Diagrama de flujo</a:t>
            </a:r>
            <a:br>
              <a:rPr lang="es-ES" sz="2400" b="1">
                <a:cs typeface="Calibri"/>
              </a:rPr>
            </a:br>
            <a:r>
              <a:rPr lang="es-ES" sz="2400" b="1">
                <a:ea typeface="Calibri"/>
                <a:cs typeface="Calibri"/>
              </a:rPr>
              <a:t>Segunda propuesta</a:t>
            </a:r>
            <a:endParaRPr lang="es-ES" sz="2400" b="1"/>
          </a:p>
        </p:txBody>
      </p:sp>
    </p:spTree>
    <p:extLst>
      <p:ext uri="{BB962C8B-B14F-4D97-AF65-F5344CB8AC3E}">
        <p14:creationId xmlns:p14="http://schemas.microsoft.com/office/powerpoint/2010/main" val="2146901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66873171-8477-4E4B-A7ED-219D0F50B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cs typeface="Calibri Light"/>
              </a:rPr>
              <a:t>Desarrollo</a:t>
            </a:r>
            <a:endParaRPr lang="es-CL"/>
          </a:p>
        </p:txBody>
      </p:sp>
      <p:sp>
        <p:nvSpPr>
          <p:cNvPr id="5" name="Marcador de texto 1">
            <a:extLst>
              <a:ext uri="{FF2B5EF4-FFF2-40B4-BE49-F238E27FC236}">
                <a16:creationId xmlns:a16="http://schemas.microsoft.com/office/drawing/2014/main" id="{17D05D86-1B15-6F91-5EFA-74E99D3C9EC7}"/>
              </a:ext>
            </a:extLst>
          </p:cNvPr>
          <p:cNvSpPr txBox="1">
            <a:spLocks/>
          </p:cNvSpPr>
          <p:nvPr/>
        </p:nvSpPr>
        <p:spPr>
          <a:xfrm>
            <a:off x="970095" y="1113140"/>
            <a:ext cx="10251809" cy="52432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s-ES" sz="2400">
              <a:latin typeface="Times New Roman"/>
              <a:ea typeface="Calibri" panose="020F0502020204030204"/>
              <a:cs typeface="Times New Roman"/>
            </a:endParaRPr>
          </a:p>
          <a:p>
            <a:pPr>
              <a:lnSpc>
                <a:spcPct val="150000"/>
              </a:lnSpc>
            </a:pPr>
            <a:endParaRPr lang="es-ES" sz="2400">
              <a:latin typeface="Times New Roman"/>
              <a:ea typeface="Calibri" panose="020F0502020204030204"/>
              <a:cs typeface="Times New Roman"/>
            </a:endParaRPr>
          </a:p>
          <a:p>
            <a:pPr>
              <a:lnSpc>
                <a:spcPct val="150000"/>
              </a:lnSpc>
            </a:pPr>
            <a:endParaRPr lang="es-ES" sz="2400">
              <a:latin typeface="Times New Roman"/>
              <a:ea typeface="Calibri" panose="020F0502020204030204"/>
              <a:cs typeface="Times New Roman"/>
            </a:endParaRPr>
          </a:p>
          <a:p>
            <a:endParaRPr lang="es-ES" sz="1600">
              <a:ea typeface="Calibri" panose="020F0502020204030204"/>
              <a:cs typeface="Calibri" panose="020F0502020204030204"/>
            </a:endParaRPr>
          </a:p>
          <a:p>
            <a:endParaRPr lang="es-ES" sz="2400">
              <a:ea typeface="Calibri" panose="020F0502020204030204"/>
              <a:cs typeface="Calibri" panose="020F0502020204030204"/>
            </a:endParaRPr>
          </a:p>
          <a:p>
            <a:endParaRPr lang="es-ES" sz="2400">
              <a:ea typeface="Calibri" panose="020F0502020204030204"/>
              <a:cs typeface="Calibri" panose="020F0502020204030204"/>
            </a:endParaRPr>
          </a:p>
          <a:p>
            <a:endParaRPr lang="es-ES" sz="2400">
              <a:ea typeface="Calibri" panose="020F0502020204030204"/>
              <a:cs typeface="Calibri" panose="020F0502020204030204"/>
            </a:endParaRPr>
          </a:p>
          <a:p>
            <a:endParaRPr lang="es-ES" sz="2400">
              <a:ea typeface="Calibri" panose="020F0502020204030204"/>
              <a:cs typeface="Calibri" panose="020F0502020204030204"/>
            </a:endParaRPr>
          </a:p>
          <a:p>
            <a:endParaRPr lang="es-ES" sz="240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3" name="Marcador de número de diapositiva 3">
            <a:extLst>
              <a:ext uri="{FF2B5EF4-FFF2-40B4-BE49-F238E27FC236}">
                <a16:creationId xmlns:a16="http://schemas.microsoft.com/office/drawing/2014/main" id="{3E1EA19A-4644-F675-AFBD-972FCD8284B3}"/>
              </a:ext>
            </a:extLst>
          </p:cNvPr>
          <p:cNvSpPr txBox="1">
            <a:spLocks/>
          </p:cNvSpPr>
          <p:nvPr/>
        </p:nvSpPr>
        <p:spPr>
          <a:xfrm>
            <a:off x="94488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C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D6512A5-BD04-412E-A155-1CC07FA8EED0}" type="slidenum">
              <a:rPr lang="es-CL" smtClean="0"/>
              <a:pPr/>
              <a:t>22</a:t>
            </a:fld>
            <a:endParaRPr lang="es-CL"/>
          </a:p>
        </p:txBody>
      </p:sp>
      <p:sp>
        <p:nvSpPr>
          <p:cNvPr id="7" name="Marcador de pie de página 2">
            <a:extLst>
              <a:ext uri="{FF2B5EF4-FFF2-40B4-BE49-F238E27FC236}">
                <a16:creationId xmlns:a16="http://schemas.microsoft.com/office/drawing/2014/main" id="{44EC7FC2-DC87-4794-8D3E-ADAA0F9ADEAE}"/>
              </a:ext>
            </a:extLst>
          </p:cNvPr>
          <p:cNvSpPr txBox="1">
            <a:spLocks/>
          </p:cNvSpPr>
          <p:nvPr/>
        </p:nvSpPr>
        <p:spPr>
          <a:xfrm>
            <a:off x="3868737" y="6362700"/>
            <a:ext cx="4454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>
                <a:solidFill>
                  <a:schemeClr val="bg2">
                    <a:lumMod val="10000"/>
                  </a:schemeClr>
                </a:solidFill>
              </a:rPr>
              <a:t>ELEP222-20242 Sistemas embebidos.</a:t>
            </a:r>
            <a:endParaRPr lang="es-CL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96B6D90-663A-46AA-A511-42DCCCBF256E}"/>
              </a:ext>
            </a:extLst>
          </p:cNvPr>
          <p:cNvSpPr txBox="1"/>
          <p:nvPr/>
        </p:nvSpPr>
        <p:spPr>
          <a:xfrm>
            <a:off x="3804380" y="5069360"/>
            <a:ext cx="4583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Fig. 8: Fin del sistema (3ra parte del diagrama). </a:t>
            </a:r>
          </a:p>
          <a:p>
            <a:endParaRPr lang="es-CL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3BA306C-42EA-41F8-82B2-FB8E77F4F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198" y="2019178"/>
            <a:ext cx="5311600" cy="281964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4205E5A-7D3D-E09F-5638-AA2504AD6911}"/>
              </a:ext>
            </a:extLst>
          </p:cNvPr>
          <p:cNvSpPr txBox="1"/>
          <p:nvPr/>
        </p:nvSpPr>
        <p:spPr>
          <a:xfrm>
            <a:off x="775063" y="807696"/>
            <a:ext cx="808264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>
                <a:cs typeface="Calibri"/>
              </a:rPr>
              <a:t>Diagrama de flujo</a:t>
            </a:r>
            <a:br>
              <a:rPr lang="es-ES" sz="2400" b="1">
                <a:cs typeface="Calibri"/>
              </a:rPr>
            </a:br>
            <a:r>
              <a:rPr lang="es-ES" sz="2400" b="1">
                <a:ea typeface="Calibri"/>
                <a:cs typeface="Calibri"/>
              </a:rPr>
              <a:t>Segunda propuesta</a:t>
            </a:r>
            <a:endParaRPr lang="es-ES" sz="2400" b="1"/>
          </a:p>
        </p:txBody>
      </p:sp>
    </p:spTree>
    <p:extLst>
      <p:ext uri="{BB962C8B-B14F-4D97-AF65-F5344CB8AC3E}">
        <p14:creationId xmlns:p14="http://schemas.microsoft.com/office/powerpoint/2010/main" val="696372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66873171-8477-4E4B-A7ED-219D0F50B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cs typeface="Calibri Light"/>
              </a:rPr>
              <a:t>Introducción</a:t>
            </a:r>
          </a:p>
        </p:txBody>
      </p:sp>
      <p:sp>
        <p:nvSpPr>
          <p:cNvPr id="13" name="Marcador de número de diapositiva 3">
            <a:extLst>
              <a:ext uri="{FF2B5EF4-FFF2-40B4-BE49-F238E27FC236}">
                <a16:creationId xmlns:a16="http://schemas.microsoft.com/office/drawing/2014/main" id="{3E1EA19A-4644-F675-AFBD-972FCD8284B3}"/>
              </a:ext>
            </a:extLst>
          </p:cNvPr>
          <p:cNvSpPr txBox="1">
            <a:spLocks/>
          </p:cNvSpPr>
          <p:nvPr/>
        </p:nvSpPr>
        <p:spPr>
          <a:xfrm>
            <a:off x="94488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C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D6512A5-BD04-412E-A155-1CC07FA8EED0}" type="slidenum">
              <a:rPr lang="es-CL" smtClean="0"/>
              <a:pPr/>
              <a:t>3</a:t>
            </a:fld>
            <a:endParaRPr lang="es-CL"/>
          </a:p>
        </p:txBody>
      </p:sp>
      <p:sp>
        <p:nvSpPr>
          <p:cNvPr id="7" name="Marcador de pie de página 2">
            <a:extLst>
              <a:ext uri="{FF2B5EF4-FFF2-40B4-BE49-F238E27FC236}">
                <a16:creationId xmlns:a16="http://schemas.microsoft.com/office/drawing/2014/main" id="{9E24D1F9-F400-48AE-84B1-3148D2A2C850}"/>
              </a:ext>
            </a:extLst>
          </p:cNvPr>
          <p:cNvSpPr txBox="1">
            <a:spLocks/>
          </p:cNvSpPr>
          <p:nvPr/>
        </p:nvSpPr>
        <p:spPr>
          <a:xfrm>
            <a:off x="3868737" y="6362700"/>
            <a:ext cx="4454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>
                <a:solidFill>
                  <a:schemeClr val="bg2">
                    <a:lumMod val="10000"/>
                  </a:schemeClr>
                </a:solidFill>
              </a:rPr>
              <a:t>ELEP222-20242 Sistemas embebidos.</a:t>
            </a:r>
            <a:endParaRPr lang="es-CL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C2EA154-3C7B-9133-D47A-70DA2D26ED1C}"/>
              </a:ext>
            </a:extLst>
          </p:cNvPr>
          <p:cNvSpPr txBox="1"/>
          <p:nvPr/>
        </p:nvSpPr>
        <p:spPr>
          <a:xfrm>
            <a:off x="926102" y="815212"/>
            <a:ext cx="10790464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s-ES" sz="2400">
                <a:ea typeface="+mn-lt"/>
                <a:cs typeface="+mn-lt"/>
              </a:rPr>
              <a:t>El sistema de control de acceso a un almacén tiene como objetivo principal automatizar la gestión de entradas y salidas, garantizando un registro preciso y en tiempo real de accesos autorizados y no autorizados. Esto para ayudar a llevar un control de quién entra y sale del almacén y así tener un registro en caso de que haya algún problema dentro de una empresa.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405EE59-E143-4E49-AA0A-541682253F12}"/>
              </a:ext>
            </a:extLst>
          </p:cNvPr>
          <p:cNvSpPr txBox="1"/>
          <p:nvPr/>
        </p:nvSpPr>
        <p:spPr>
          <a:xfrm>
            <a:off x="738981" y="5729733"/>
            <a:ext cx="412019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/>
              <a:t>Fig. 1: Microcontrolador Arduino Uno [1].</a:t>
            </a:r>
          </a:p>
          <a:p>
            <a:endParaRPr lang="es-CL"/>
          </a:p>
        </p:txBody>
      </p:sp>
      <p:pic>
        <p:nvPicPr>
          <p:cNvPr id="3" name="Imagen 2" descr="Un circuito electrónico&#10;&#10;Descripción generada automáticamente">
            <a:extLst>
              <a:ext uri="{FF2B5EF4-FFF2-40B4-BE49-F238E27FC236}">
                <a16:creationId xmlns:a16="http://schemas.microsoft.com/office/drawing/2014/main" id="{DD5D3884-5AA7-89B5-BA80-71A721332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758" y="3152775"/>
            <a:ext cx="3646805" cy="257429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06893E0-482E-310F-FE5D-B4EF6C02F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954" y="3248978"/>
            <a:ext cx="4572000" cy="248348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3378A81-46F1-D64F-2C98-6D6704A74D35}"/>
              </a:ext>
            </a:extLst>
          </p:cNvPr>
          <p:cNvSpPr txBox="1"/>
          <p:nvPr/>
        </p:nvSpPr>
        <p:spPr>
          <a:xfrm>
            <a:off x="4853780" y="5729733"/>
            <a:ext cx="421163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/>
              <a:t>Fig. 2: Microcontrolador Arduino Mega [2].</a:t>
            </a:r>
          </a:p>
          <a:p>
            <a:endParaRPr lang="es-CL"/>
          </a:p>
        </p:txBody>
      </p:sp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11697D16-B28E-FFFB-FA64-365EB0279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6430" y="3020695"/>
            <a:ext cx="2659380" cy="270637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E2707C1-2C5B-2F24-7F97-0716086056C3}"/>
              </a:ext>
            </a:extLst>
          </p:cNvPr>
          <p:cNvSpPr txBox="1"/>
          <p:nvPr/>
        </p:nvSpPr>
        <p:spPr>
          <a:xfrm>
            <a:off x="9578179" y="5729733"/>
            <a:ext cx="2565718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/>
              <a:t>Fig. 3: Lenguaje de programación Python [3].</a:t>
            </a:r>
          </a:p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87168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66873171-8477-4E4B-A7ED-219D0F50B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cs typeface="Calibri Light"/>
              </a:rPr>
              <a:t>Desarrollo  - Primera Propuesta</a:t>
            </a:r>
          </a:p>
        </p:txBody>
      </p:sp>
      <p:sp>
        <p:nvSpPr>
          <p:cNvPr id="13" name="Marcador de número de diapositiva 3">
            <a:extLst>
              <a:ext uri="{FF2B5EF4-FFF2-40B4-BE49-F238E27FC236}">
                <a16:creationId xmlns:a16="http://schemas.microsoft.com/office/drawing/2014/main" id="{3E1EA19A-4644-F675-AFBD-972FCD8284B3}"/>
              </a:ext>
            </a:extLst>
          </p:cNvPr>
          <p:cNvSpPr txBox="1">
            <a:spLocks/>
          </p:cNvSpPr>
          <p:nvPr/>
        </p:nvSpPr>
        <p:spPr>
          <a:xfrm>
            <a:off x="94488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C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D6512A5-BD04-412E-A155-1CC07FA8EED0}" type="slidenum">
              <a:rPr lang="es-CL" smtClean="0"/>
              <a:pPr/>
              <a:t>4</a:t>
            </a:fld>
            <a:endParaRPr lang="es-CL"/>
          </a:p>
        </p:txBody>
      </p:sp>
      <p:sp>
        <p:nvSpPr>
          <p:cNvPr id="7" name="Marcador de pie de página 2">
            <a:extLst>
              <a:ext uri="{FF2B5EF4-FFF2-40B4-BE49-F238E27FC236}">
                <a16:creationId xmlns:a16="http://schemas.microsoft.com/office/drawing/2014/main" id="{9E24D1F9-F400-48AE-84B1-3148D2A2C850}"/>
              </a:ext>
            </a:extLst>
          </p:cNvPr>
          <p:cNvSpPr txBox="1">
            <a:spLocks/>
          </p:cNvSpPr>
          <p:nvPr/>
        </p:nvSpPr>
        <p:spPr>
          <a:xfrm>
            <a:off x="3868737" y="6362700"/>
            <a:ext cx="4454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>
                <a:solidFill>
                  <a:schemeClr val="bg2">
                    <a:lumMod val="10000"/>
                  </a:schemeClr>
                </a:solidFill>
              </a:rPr>
              <a:t>ELEP222-20242 Sistemas embebidos.</a:t>
            </a:r>
            <a:endParaRPr lang="es-CL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8395F91-6758-67C4-0849-75DCE02FE2A5}"/>
              </a:ext>
            </a:extLst>
          </p:cNvPr>
          <p:cNvSpPr txBox="1"/>
          <p:nvPr/>
        </p:nvSpPr>
        <p:spPr>
          <a:xfrm>
            <a:off x="775063" y="939437"/>
            <a:ext cx="808264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>
                <a:cs typeface="Calibri"/>
              </a:rPr>
              <a:t>¿En qué consistía?</a:t>
            </a:r>
            <a:endParaRPr lang="es-ES" sz="2400" b="1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E99AF0F-4B25-0CE6-878D-906CAD5EFEFF}"/>
              </a:ext>
            </a:extLst>
          </p:cNvPr>
          <p:cNvSpPr txBox="1"/>
          <p:nvPr/>
        </p:nvSpPr>
        <p:spPr>
          <a:xfrm>
            <a:off x="1360033" y="1732405"/>
            <a:ext cx="1008461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s-ES" sz="2000">
                <a:ea typeface="+mn-lt"/>
                <a:cs typeface="+mn-lt"/>
              </a:rPr>
              <a:t>Es un dispositivo que constará de 3 sensores los cuales serán: un sensor ultrasónico, lector con tarjeta RFID y un sensor de efecto Hall, todo controlado por un microcontrolador llamado ESP32.</a:t>
            </a:r>
            <a:endParaRPr lang="es-ES" sz="2000">
              <a:cs typeface="Calibri" panose="020F0502020204030204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4B42FB5-BA21-442C-ADFE-197BC8B87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132" y="2879493"/>
            <a:ext cx="1848758" cy="1108209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3074D812-FD70-411E-9B74-6D8A77F4C49E}"/>
              </a:ext>
            </a:extLst>
          </p:cNvPr>
          <p:cNvSpPr txBox="1"/>
          <p:nvPr/>
        </p:nvSpPr>
        <p:spPr>
          <a:xfrm>
            <a:off x="2579233" y="3987702"/>
            <a:ext cx="293687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/>
              <a:t>Fig. 4: Sensor ultrasónico [4].</a:t>
            </a:r>
          </a:p>
          <a:p>
            <a:endParaRPr lang="es-CL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BB187DD-8249-4CDA-BE05-110F45D3C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521" y="4468551"/>
            <a:ext cx="2275183" cy="1457256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9F9ABF6F-0A9B-4949-B8F7-EE353D9F238F}"/>
              </a:ext>
            </a:extLst>
          </p:cNvPr>
          <p:cNvSpPr txBox="1"/>
          <p:nvPr/>
        </p:nvSpPr>
        <p:spPr>
          <a:xfrm>
            <a:off x="2450357" y="5885167"/>
            <a:ext cx="320039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/>
              <a:t>Fig. 5: Lector y tarjetas RFID [5].</a:t>
            </a:r>
          </a:p>
          <a:p>
            <a:endParaRPr lang="es-CL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C16C6C79-269D-401D-98DA-E7F951FBC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3974" y="2542284"/>
            <a:ext cx="1746525" cy="1261057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60092216-24B3-42FD-B4FA-666F315EB951}"/>
              </a:ext>
            </a:extLst>
          </p:cNvPr>
          <p:cNvSpPr txBox="1"/>
          <p:nvPr/>
        </p:nvSpPr>
        <p:spPr>
          <a:xfrm>
            <a:off x="7482123" y="3854141"/>
            <a:ext cx="320039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/>
              <a:t>Fig. 6: Módulo sensor efecto Hall [6].</a:t>
            </a:r>
          </a:p>
          <a:p>
            <a:pPr algn="ctr"/>
            <a:endParaRPr lang="es-CL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A34C906-5DFB-81C0-7E65-532524D75E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8945" y="4469130"/>
            <a:ext cx="2078990" cy="160782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3A63884-64B0-AEC5-786D-7DDE48703BE3}"/>
              </a:ext>
            </a:extLst>
          </p:cNvPr>
          <p:cNvSpPr txBox="1"/>
          <p:nvPr/>
        </p:nvSpPr>
        <p:spPr>
          <a:xfrm>
            <a:off x="7482123" y="6079181"/>
            <a:ext cx="320039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/>
              <a:t>Fig. 7: ESP32 </a:t>
            </a:r>
            <a:r>
              <a:rPr lang="es-ES" err="1"/>
              <a:t>DevKit</a:t>
            </a:r>
            <a:r>
              <a:rPr lang="es-ES"/>
              <a:t> V1 [7].</a:t>
            </a:r>
          </a:p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62992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66873171-8477-4E4B-A7ED-219D0F50B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cs typeface="Calibri Light"/>
              </a:rPr>
              <a:t>Desarrollo – Primera propuesta</a:t>
            </a:r>
            <a:endParaRPr lang="es-CL"/>
          </a:p>
        </p:txBody>
      </p:sp>
      <p:sp>
        <p:nvSpPr>
          <p:cNvPr id="5" name="Marcador de texto 1">
            <a:extLst>
              <a:ext uri="{FF2B5EF4-FFF2-40B4-BE49-F238E27FC236}">
                <a16:creationId xmlns:a16="http://schemas.microsoft.com/office/drawing/2014/main" id="{17D05D86-1B15-6F91-5EFA-74E99D3C9EC7}"/>
              </a:ext>
            </a:extLst>
          </p:cNvPr>
          <p:cNvSpPr txBox="1">
            <a:spLocks/>
          </p:cNvSpPr>
          <p:nvPr/>
        </p:nvSpPr>
        <p:spPr>
          <a:xfrm>
            <a:off x="970095" y="1113140"/>
            <a:ext cx="10251809" cy="52432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s-ES" sz="2400">
              <a:latin typeface="Times New Roman"/>
              <a:ea typeface="Calibri" panose="020F0502020204030204"/>
              <a:cs typeface="Times New Roman"/>
            </a:endParaRPr>
          </a:p>
          <a:p>
            <a:pPr>
              <a:lnSpc>
                <a:spcPct val="150000"/>
              </a:lnSpc>
            </a:pPr>
            <a:endParaRPr lang="es-ES" sz="2400">
              <a:latin typeface="Times New Roman"/>
              <a:ea typeface="Calibri" panose="020F0502020204030204"/>
              <a:cs typeface="Times New Roman"/>
            </a:endParaRPr>
          </a:p>
          <a:p>
            <a:pPr>
              <a:lnSpc>
                <a:spcPct val="150000"/>
              </a:lnSpc>
            </a:pPr>
            <a:endParaRPr lang="es-ES" sz="2400">
              <a:latin typeface="Times New Roman"/>
              <a:ea typeface="Calibri" panose="020F0502020204030204"/>
              <a:cs typeface="Times New Roman"/>
            </a:endParaRPr>
          </a:p>
          <a:p>
            <a:endParaRPr lang="es-ES" sz="1600">
              <a:ea typeface="Calibri" panose="020F0502020204030204"/>
              <a:cs typeface="Calibri" panose="020F0502020204030204"/>
            </a:endParaRPr>
          </a:p>
          <a:p>
            <a:endParaRPr lang="es-ES" sz="2400">
              <a:ea typeface="Calibri" panose="020F0502020204030204"/>
              <a:cs typeface="Calibri" panose="020F0502020204030204"/>
            </a:endParaRPr>
          </a:p>
          <a:p>
            <a:endParaRPr lang="es-ES" sz="2400">
              <a:ea typeface="Calibri" panose="020F0502020204030204"/>
              <a:cs typeface="Calibri" panose="020F0502020204030204"/>
            </a:endParaRPr>
          </a:p>
          <a:p>
            <a:endParaRPr lang="es-ES" sz="2400">
              <a:ea typeface="Calibri" panose="020F0502020204030204"/>
              <a:cs typeface="Calibri" panose="020F0502020204030204"/>
            </a:endParaRPr>
          </a:p>
          <a:p>
            <a:endParaRPr lang="es-ES" sz="2400">
              <a:ea typeface="Calibri" panose="020F0502020204030204"/>
              <a:cs typeface="Calibri" panose="020F0502020204030204"/>
            </a:endParaRPr>
          </a:p>
          <a:p>
            <a:endParaRPr lang="es-ES" sz="240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3" name="Marcador de número de diapositiva 3">
            <a:extLst>
              <a:ext uri="{FF2B5EF4-FFF2-40B4-BE49-F238E27FC236}">
                <a16:creationId xmlns:a16="http://schemas.microsoft.com/office/drawing/2014/main" id="{3E1EA19A-4644-F675-AFBD-972FCD8284B3}"/>
              </a:ext>
            </a:extLst>
          </p:cNvPr>
          <p:cNvSpPr txBox="1">
            <a:spLocks/>
          </p:cNvSpPr>
          <p:nvPr/>
        </p:nvSpPr>
        <p:spPr>
          <a:xfrm>
            <a:off x="94488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C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D6512A5-BD04-412E-A155-1CC07FA8EED0}" type="slidenum">
              <a:rPr lang="es-CL" smtClean="0"/>
              <a:pPr/>
              <a:t>5</a:t>
            </a:fld>
            <a:endParaRPr lang="es-CL"/>
          </a:p>
        </p:txBody>
      </p:sp>
      <p:sp>
        <p:nvSpPr>
          <p:cNvPr id="7" name="Marcador de pie de página 2">
            <a:extLst>
              <a:ext uri="{FF2B5EF4-FFF2-40B4-BE49-F238E27FC236}">
                <a16:creationId xmlns:a16="http://schemas.microsoft.com/office/drawing/2014/main" id="{44EC7FC2-DC87-4794-8D3E-ADAA0F9ADEAE}"/>
              </a:ext>
            </a:extLst>
          </p:cNvPr>
          <p:cNvSpPr txBox="1">
            <a:spLocks/>
          </p:cNvSpPr>
          <p:nvPr/>
        </p:nvSpPr>
        <p:spPr>
          <a:xfrm>
            <a:off x="3868737" y="6362700"/>
            <a:ext cx="4454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>
                <a:solidFill>
                  <a:schemeClr val="bg2">
                    <a:lumMod val="10000"/>
                  </a:schemeClr>
                </a:solidFill>
              </a:rPr>
              <a:t>ELEP222-20242 Sistemas embebidos.</a:t>
            </a:r>
            <a:endParaRPr lang="es-CL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15B1CCD-A588-4BF8-945A-462B1238465B}"/>
              </a:ext>
            </a:extLst>
          </p:cNvPr>
          <p:cNvSpPr txBox="1"/>
          <p:nvPr/>
        </p:nvSpPr>
        <p:spPr>
          <a:xfrm>
            <a:off x="988423" y="1244576"/>
            <a:ext cx="808264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>
                <a:cs typeface="Calibri"/>
              </a:rPr>
              <a:t>¿En qué consistía?</a:t>
            </a:r>
            <a:endParaRPr lang="es-ES" sz="2400" b="1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6B5C5A8-31CE-4E3B-B9C3-28FF83AB6A51}"/>
              </a:ext>
            </a:extLst>
          </p:cNvPr>
          <p:cNvSpPr txBox="1"/>
          <p:nvPr/>
        </p:nvSpPr>
        <p:spPr>
          <a:xfrm>
            <a:off x="970095" y="1871400"/>
            <a:ext cx="1093615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000"/>
              <a:t>Las 3 entradas de los sensores activarán una salida: la apertura de una puerta mediante un cerrojo electrónico.</a:t>
            </a:r>
            <a:endParaRPr lang="es-ES" sz="2000">
              <a:ea typeface="Calibri"/>
              <a:cs typeface="Calibri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36ECFAB-B7DE-4666-9099-6C47858D6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455" y="3144357"/>
            <a:ext cx="3577186" cy="258018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F360A30-D96A-498C-92AB-A609E83470D3}"/>
              </a:ext>
            </a:extLst>
          </p:cNvPr>
          <p:cNvSpPr txBox="1"/>
          <p:nvPr/>
        </p:nvSpPr>
        <p:spPr>
          <a:xfrm>
            <a:off x="4124869" y="5717279"/>
            <a:ext cx="395287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/>
              <a:t>Fig. 8: Pestillo electrónico Solenoide [8]. </a:t>
            </a:r>
          </a:p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64353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66873171-8477-4E4B-A7ED-219D0F50B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cs typeface="Calibri Light"/>
              </a:rPr>
              <a:t>Desarrollo – Propuesta Final</a:t>
            </a:r>
          </a:p>
        </p:txBody>
      </p:sp>
      <p:sp>
        <p:nvSpPr>
          <p:cNvPr id="13" name="Marcador de número de diapositiva 3">
            <a:extLst>
              <a:ext uri="{FF2B5EF4-FFF2-40B4-BE49-F238E27FC236}">
                <a16:creationId xmlns:a16="http://schemas.microsoft.com/office/drawing/2014/main" id="{3E1EA19A-4644-F675-AFBD-972FCD8284B3}"/>
              </a:ext>
            </a:extLst>
          </p:cNvPr>
          <p:cNvSpPr txBox="1">
            <a:spLocks/>
          </p:cNvSpPr>
          <p:nvPr/>
        </p:nvSpPr>
        <p:spPr>
          <a:xfrm>
            <a:off x="94488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C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D6512A5-BD04-412E-A155-1CC07FA8EED0}" type="slidenum">
              <a:rPr lang="es-CL" smtClean="0"/>
              <a:pPr/>
              <a:t>6</a:t>
            </a:fld>
            <a:endParaRPr lang="es-CL"/>
          </a:p>
        </p:txBody>
      </p:sp>
      <p:sp>
        <p:nvSpPr>
          <p:cNvPr id="7" name="Marcador de pie de página 2">
            <a:extLst>
              <a:ext uri="{FF2B5EF4-FFF2-40B4-BE49-F238E27FC236}">
                <a16:creationId xmlns:a16="http://schemas.microsoft.com/office/drawing/2014/main" id="{9E24D1F9-F400-48AE-84B1-3148D2A2C850}"/>
              </a:ext>
            </a:extLst>
          </p:cNvPr>
          <p:cNvSpPr txBox="1">
            <a:spLocks/>
          </p:cNvSpPr>
          <p:nvPr/>
        </p:nvSpPr>
        <p:spPr>
          <a:xfrm>
            <a:off x="3868737" y="6362700"/>
            <a:ext cx="4454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>
                <a:solidFill>
                  <a:schemeClr val="bg2">
                    <a:lumMod val="10000"/>
                  </a:schemeClr>
                </a:solidFill>
              </a:rPr>
              <a:t>ELEP222-20242 Sistemas embebidos.</a:t>
            </a:r>
            <a:endParaRPr lang="es-CL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8395F91-6758-67C4-0849-75DCE02FE2A5}"/>
              </a:ext>
            </a:extLst>
          </p:cNvPr>
          <p:cNvSpPr txBox="1"/>
          <p:nvPr/>
        </p:nvSpPr>
        <p:spPr>
          <a:xfrm>
            <a:off x="775063" y="939437"/>
            <a:ext cx="808264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>
                <a:cs typeface="Calibri"/>
              </a:rPr>
              <a:t>¿En qué consistirá?</a:t>
            </a:r>
            <a:endParaRPr lang="es-ES" sz="2400" b="1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E99AF0F-4B25-0CE6-878D-906CAD5EFEFF}"/>
              </a:ext>
            </a:extLst>
          </p:cNvPr>
          <p:cNvSpPr txBox="1"/>
          <p:nvPr/>
        </p:nvSpPr>
        <p:spPr>
          <a:xfrm>
            <a:off x="1349873" y="1925445"/>
            <a:ext cx="1008461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s-ES" sz="2000">
                <a:ea typeface="+mn-lt"/>
                <a:cs typeface="+mn-lt"/>
              </a:rPr>
              <a:t>Es un dispositivo que constará de 4 sensores los cuales serán: un sensor ultrasónico y 3 lectores con tarjeta RFID.</a:t>
            </a:r>
            <a:endParaRPr lang="es-ES" sz="2000">
              <a:cs typeface="Calibri" panose="020F0502020204030204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4B42FB5-BA21-442C-ADFE-197BC8B87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332" y="3458613"/>
            <a:ext cx="2966358" cy="1738129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3074D812-FD70-411E-9B74-6D8A77F4C49E}"/>
              </a:ext>
            </a:extLst>
          </p:cNvPr>
          <p:cNvSpPr txBox="1"/>
          <p:nvPr/>
        </p:nvSpPr>
        <p:spPr>
          <a:xfrm>
            <a:off x="2426833" y="5196742"/>
            <a:ext cx="288607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/>
              <a:t>Fig. 4: Sensor ultrasónico [4].</a:t>
            </a:r>
          </a:p>
          <a:p>
            <a:endParaRPr lang="es-CL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BB187DD-8249-4CDA-BE05-110F45D3C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761" y="3076631"/>
            <a:ext cx="3514703" cy="2290376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9F9ABF6F-0A9B-4949-B8F7-EE353D9F238F}"/>
              </a:ext>
            </a:extLst>
          </p:cNvPr>
          <p:cNvSpPr txBox="1"/>
          <p:nvPr/>
        </p:nvSpPr>
        <p:spPr>
          <a:xfrm>
            <a:off x="6930917" y="5356847"/>
            <a:ext cx="320039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/>
              <a:t>Fig. 5: Lector y tarjetas RFID [5].</a:t>
            </a:r>
          </a:p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7880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66873171-8477-4E4B-A7ED-219D0F50B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cs typeface="Calibri Light"/>
              </a:rPr>
              <a:t>Desarrollo  - Segunda Propuesta</a:t>
            </a:r>
            <a:endParaRPr lang="es-CL"/>
          </a:p>
        </p:txBody>
      </p:sp>
      <p:sp>
        <p:nvSpPr>
          <p:cNvPr id="13" name="Marcador de número de diapositiva 3">
            <a:extLst>
              <a:ext uri="{FF2B5EF4-FFF2-40B4-BE49-F238E27FC236}">
                <a16:creationId xmlns:a16="http://schemas.microsoft.com/office/drawing/2014/main" id="{3E1EA19A-4644-F675-AFBD-972FCD8284B3}"/>
              </a:ext>
            </a:extLst>
          </p:cNvPr>
          <p:cNvSpPr txBox="1">
            <a:spLocks/>
          </p:cNvSpPr>
          <p:nvPr/>
        </p:nvSpPr>
        <p:spPr>
          <a:xfrm>
            <a:off x="94488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C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D6512A5-BD04-412E-A155-1CC07FA8EED0}" type="slidenum">
              <a:rPr lang="es-CL" smtClean="0"/>
              <a:pPr/>
              <a:t>7</a:t>
            </a:fld>
            <a:endParaRPr lang="es-CL"/>
          </a:p>
        </p:txBody>
      </p:sp>
      <p:sp>
        <p:nvSpPr>
          <p:cNvPr id="7" name="Marcador de pie de página 2">
            <a:extLst>
              <a:ext uri="{FF2B5EF4-FFF2-40B4-BE49-F238E27FC236}">
                <a16:creationId xmlns:a16="http://schemas.microsoft.com/office/drawing/2014/main" id="{44EC7FC2-DC87-4794-8D3E-ADAA0F9ADEAE}"/>
              </a:ext>
            </a:extLst>
          </p:cNvPr>
          <p:cNvSpPr txBox="1">
            <a:spLocks/>
          </p:cNvSpPr>
          <p:nvPr/>
        </p:nvSpPr>
        <p:spPr>
          <a:xfrm>
            <a:off x="3868737" y="6362700"/>
            <a:ext cx="4454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>
                <a:solidFill>
                  <a:schemeClr val="bg2">
                    <a:lumMod val="10000"/>
                  </a:schemeClr>
                </a:solidFill>
              </a:rPr>
              <a:t>ELEP222-20242 Sistemas embebidos.</a:t>
            </a:r>
            <a:endParaRPr lang="es-CL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15B1CCD-A588-4BF8-945A-462B1238465B}"/>
              </a:ext>
            </a:extLst>
          </p:cNvPr>
          <p:cNvSpPr txBox="1"/>
          <p:nvPr/>
        </p:nvSpPr>
        <p:spPr>
          <a:xfrm>
            <a:off x="775063" y="807696"/>
            <a:ext cx="808264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>
                <a:cs typeface="Calibri"/>
              </a:rPr>
              <a:t>¿En qué consistía?</a:t>
            </a:r>
            <a:endParaRPr lang="es-ES" sz="2400" b="1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6B5C5A8-31CE-4E3B-B9C3-28FF83AB6A51}"/>
              </a:ext>
            </a:extLst>
          </p:cNvPr>
          <p:cNvSpPr txBox="1"/>
          <p:nvPr/>
        </p:nvSpPr>
        <p:spPr>
          <a:xfrm>
            <a:off x="970095" y="1383720"/>
            <a:ext cx="10936155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/>
              <a:t>Las 4 entradas de los sensores solo activaran el servo motor SG90 que simulará la puerta de entrada y salida y se utilizará </a:t>
            </a:r>
            <a:r>
              <a:rPr lang="es-ES" sz="2000" err="1"/>
              <a:t>excel</a:t>
            </a:r>
            <a:r>
              <a:rPr lang="es-ES" sz="2000"/>
              <a:t> con archivos .</a:t>
            </a:r>
            <a:r>
              <a:rPr lang="es-ES" sz="2000" err="1"/>
              <a:t>csv</a:t>
            </a:r>
            <a:r>
              <a:rPr lang="es-ES" sz="2000"/>
              <a:t> para la base de datos local, en estas van a quedar los datos en los archivos: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s-ES" sz="2000">
                <a:ea typeface="Calibri"/>
                <a:cs typeface="Calibri"/>
              </a:rPr>
              <a:t>Usuarios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s-ES" sz="2000">
                <a:ea typeface="Calibri"/>
                <a:cs typeface="Calibri"/>
              </a:rPr>
              <a:t>Eventos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s-ES" sz="2000">
                <a:ea typeface="Calibri"/>
                <a:cs typeface="Calibri"/>
              </a:rPr>
              <a:t>Ultrasónico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F7B6082-2CBD-4FB3-8774-8B2D7B989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510" y="3431496"/>
            <a:ext cx="3843190" cy="270715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1A6A3BD3-78D2-4BA6-9260-2C8E701F5C98}"/>
              </a:ext>
            </a:extLst>
          </p:cNvPr>
          <p:cNvSpPr txBox="1"/>
          <p:nvPr/>
        </p:nvSpPr>
        <p:spPr>
          <a:xfrm>
            <a:off x="2437865" y="6077587"/>
            <a:ext cx="286848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/>
              <a:t>Fig. 9: Servo motor Sg90 [8]. </a:t>
            </a:r>
          </a:p>
          <a:p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03BD152-DB0F-637E-A0A3-B4904EEEA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320" y="3452813"/>
            <a:ext cx="2448560" cy="244157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2DC8B47A-EBB2-7F1D-EB25-EA5E28E7325D}"/>
              </a:ext>
            </a:extLst>
          </p:cNvPr>
          <p:cNvSpPr txBox="1"/>
          <p:nvPr/>
        </p:nvSpPr>
        <p:spPr>
          <a:xfrm>
            <a:off x="7497544" y="5894707"/>
            <a:ext cx="274656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/>
              <a:t>Fig. 10: Excel para la base de datos en .CSV. </a:t>
            </a:r>
          </a:p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38096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66873171-8477-4E4B-A7ED-219D0F50B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cs typeface="Calibri Light"/>
              </a:rPr>
              <a:t>Desarrollo</a:t>
            </a:r>
            <a:endParaRPr lang="es-CL"/>
          </a:p>
        </p:txBody>
      </p:sp>
      <p:sp>
        <p:nvSpPr>
          <p:cNvPr id="13" name="Marcador de número de diapositiva 3">
            <a:extLst>
              <a:ext uri="{FF2B5EF4-FFF2-40B4-BE49-F238E27FC236}">
                <a16:creationId xmlns:a16="http://schemas.microsoft.com/office/drawing/2014/main" id="{3E1EA19A-4644-F675-AFBD-972FCD8284B3}"/>
              </a:ext>
            </a:extLst>
          </p:cNvPr>
          <p:cNvSpPr txBox="1">
            <a:spLocks/>
          </p:cNvSpPr>
          <p:nvPr/>
        </p:nvSpPr>
        <p:spPr>
          <a:xfrm>
            <a:off x="94488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C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D6512A5-BD04-412E-A155-1CC07FA8EED0}" type="slidenum">
              <a:rPr lang="es-CL" smtClean="0"/>
              <a:pPr/>
              <a:t>8</a:t>
            </a:fld>
            <a:endParaRPr lang="es-CL"/>
          </a:p>
        </p:txBody>
      </p:sp>
      <p:sp>
        <p:nvSpPr>
          <p:cNvPr id="7" name="Marcador de pie de página 2">
            <a:extLst>
              <a:ext uri="{FF2B5EF4-FFF2-40B4-BE49-F238E27FC236}">
                <a16:creationId xmlns:a16="http://schemas.microsoft.com/office/drawing/2014/main" id="{44EC7FC2-DC87-4794-8D3E-ADAA0F9ADEAE}"/>
              </a:ext>
            </a:extLst>
          </p:cNvPr>
          <p:cNvSpPr txBox="1">
            <a:spLocks/>
          </p:cNvSpPr>
          <p:nvPr/>
        </p:nvSpPr>
        <p:spPr>
          <a:xfrm>
            <a:off x="3868737" y="6362700"/>
            <a:ext cx="4454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>
                <a:solidFill>
                  <a:schemeClr val="bg2">
                    <a:lumMod val="10000"/>
                  </a:schemeClr>
                </a:solidFill>
              </a:rPr>
              <a:t>ELEP222-20242 Sistemas embebidos.</a:t>
            </a:r>
            <a:endParaRPr lang="es-CL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15B1CCD-A588-4BF8-945A-462B1238465B}"/>
              </a:ext>
            </a:extLst>
          </p:cNvPr>
          <p:cNvSpPr txBox="1"/>
          <p:nvPr/>
        </p:nvSpPr>
        <p:spPr>
          <a:xfrm>
            <a:off x="775063" y="807696"/>
            <a:ext cx="808264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>
                <a:ea typeface="Calibri"/>
                <a:cs typeface="Calibri"/>
              </a:rPr>
              <a:t>Protocolo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6B5C5A8-31CE-4E3B-B9C3-28FF83AB6A51}"/>
              </a:ext>
            </a:extLst>
          </p:cNvPr>
          <p:cNvSpPr txBox="1"/>
          <p:nvPr/>
        </p:nvSpPr>
        <p:spPr>
          <a:xfrm>
            <a:off x="970095" y="1383720"/>
            <a:ext cx="1093615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/>
              <a:t>Se utilizó el protocolo SPI para la comunicación con los RFID con SS independiente por cada esclavo.</a:t>
            </a:r>
            <a:endParaRPr lang="es-ES" sz="2000">
              <a:ea typeface="Calibri"/>
              <a:cs typeface="Calibri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7C5B119-6728-D11F-B079-36D3D651214D}"/>
              </a:ext>
            </a:extLst>
          </p:cNvPr>
          <p:cNvSpPr txBox="1"/>
          <p:nvPr/>
        </p:nvSpPr>
        <p:spPr>
          <a:xfrm>
            <a:off x="4815305" y="4949827"/>
            <a:ext cx="286848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/>
              <a:t>Fig. 11: Protocolo SPI [11]. </a:t>
            </a:r>
          </a:p>
          <a:p>
            <a:endParaRPr lang="es-CL"/>
          </a:p>
        </p:txBody>
      </p:sp>
      <p:pic>
        <p:nvPicPr>
          <p:cNvPr id="3" name="Imagen 2" descr="Diagrama, Esquemático&#10;&#10;Descripción generada automáticamente">
            <a:extLst>
              <a:ext uri="{FF2B5EF4-FFF2-40B4-BE49-F238E27FC236}">
                <a16:creationId xmlns:a16="http://schemas.microsoft.com/office/drawing/2014/main" id="{203CDBB1-0B31-024D-41BC-8BF7379B6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588" y="1895475"/>
            <a:ext cx="58388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47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Diagrama, Esquemático&#10;&#10;Descripción generada automáticamente">
            <a:extLst>
              <a:ext uri="{FF2B5EF4-FFF2-40B4-BE49-F238E27FC236}">
                <a16:creationId xmlns:a16="http://schemas.microsoft.com/office/drawing/2014/main" id="{ED2EDDEC-1D93-F117-96D5-191BF6BAB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089" y="1043940"/>
            <a:ext cx="4622381" cy="5151120"/>
          </a:xfrm>
          <a:prstGeom prst="rect">
            <a:avLst/>
          </a:prstGeo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66873171-8477-4E4B-A7ED-219D0F50B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cs typeface="Calibri Light"/>
              </a:rPr>
              <a:t>Desarrollo</a:t>
            </a:r>
            <a:endParaRPr lang="es-CL"/>
          </a:p>
        </p:txBody>
      </p:sp>
      <p:sp>
        <p:nvSpPr>
          <p:cNvPr id="13" name="Marcador de número de diapositiva 3">
            <a:extLst>
              <a:ext uri="{FF2B5EF4-FFF2-40B4-BE49-F238E27FC236}">
                <a16:creationId xmlns:a16="http://schemas.microsoft.com/office/drawing/2014/main" id="{3E1EA19A-4644-F675-AFBD-972FCD8284B3}"/>
              </a:ext>
            </a:extLst>
          </p:cNvPr>
          <p:cNvSpPr txBox="1">
            <a:spLocks/>
          </p:cNvSpPr>
          <p:nvPr/>
        </p:nvSpPr>
        <p:spPr>
          <a:xfrm>
            <a:off x="94488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C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D6512A5-BD04-412E-A155-1CC07FA8EED0}" type="slidenum">
              <a:rPr lang="es-CL" smtClean="0"/>
              <a:pPr/>
              <a:t>9</a:t>
            </a:fld>
            <a:endParaRPr lang="es-CL"/>
          </a:p>
        </p:txBody>
      </p:sp>
      <p:sp>
        <p:nvSpPr>
          <p:cNvPr id="7" name="Marcador de pie de página 2">
            <a:extLst>
              <a:ext uri="{FF2B5EF4-FFF2-40B4-BE49-F238E27FC236}">
                <a16:creationId xmlns:a16="http://schemas.microsoft.com/office/drawing/2014/main" id="{44EC7FC2-DC87-4794-8D3E-ADAA0F9ADEAE}"/>
              </a:ext>
            </a:extLst>
          </p:cNvPr>
          <p:cNvSpPr txBox="1">
            <a:spLocks/>
          </p:cNvSpPr>
          <p:nvPr/>
        </p:nvSpPr>
        <p:spPr>
          <a:xfrm>
            <a:off x="3868737" y="6362700"/>
            <a:ext cx="4454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>
                <a:solidFill>
                  <a:schemeClr val="bg2">
                    <a:lumMod val="10000"/>
                  </a:schemeClr>
                </a:solidFill>
              </a:rPr>
              <a:t>ELEP222-20242 Sistemas embebidos.</a:t>
            </a:r>
            <a:endParaRPr lang="es-CL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15B1CCD-A588-4BF8-945A-462B1238465B}"/>
              </a:ext>
            </a:extLst>
          </p:cNvPr>
          <p:cNvSpPr txBox="1"/>
          <p:nvPr/>
        </p:nvSpPr>
        <p:spPr>
          <a:xfrm>
            <a:off x="775063" y="807696"/>
            <a:ext cx="808264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>
                <a:ea typeface="Calibri"/>
                <a:cs typeface="Calibri"/>
              </a:rPr>
              <a:t>Diagrama de Circuito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6B5C5A8-31CE-4E3B-B9C3-28FF83AB6A51}"/>
              </a:ext>
            </a:extLst>
          </p:cNvPr>
          <p:cNvSpPr txBox="1"/>
          <p:nvPr/>
        </p:nvSpPr>
        <p:spPr>
          <a:xfrm>
            <a:off x="970095" y="1383720"/>
            <a:ext cx="1093615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2000"/>
              <a:t>Sistema de registro</a:t>
            </a:r>
            <a:endParaRPr lang="es-ES" sz="2000">
              <a:ea typeface="Calibri"/>
              <a:cs typeface="Calibri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7C5B119-6728-D11F-B079-36D3D651214D}"/>
              </a:ext>
            </a:extLst>
          </p:cNvPr>
          <p:cNvSpPr txBox="1"/>
          <p:nvPr/>
        </p:nvSpPr>
        <p:spPr>
          <a:xfrm>
            <a:off x="2437865" y="4716147"/>
            <a:ext cx="2868480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/>
              <a:t>Fig. 12: Componentes y conexiones para el registro de usuarios. </a:t>
            </a:r>
          </a:p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081312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FCI">
  <a:themeElements>
    <a:clrScheme name="Paleta FCI">
      <a:dk1>
        <a:srgbClr val="2A4451"/>
      </a:dk1>
      <a:lt1>
        <a:sysClr val="window" lastClr="FFFFFF"/>
      </a:lt1>
      <a:dk2>
        <a:srgbClr val="516E80"/>
      </a:dk2>
      <a:lt2>
        <a:srgbClr val="DBD5D0"/>
      </a:lt2>
      <a:accent1>
        <a:srgbClr val="DD5829"/>
      </a:accent1>
      <a:accent2>
        <a:srgbClr val="E3994C"/>
      </a:accent2>
      <a:accent3>
        <a:srgbClr val="AEBE4C"/>
      </a:accent3>
      <a:accent4>
        <a:srgbClr val="9EC089"/>
      </a:accent4>
      <a:accent5>
        <a:srgbClr val="68ABC2"/>
      </a:accent5>
      <a:accent6>
        <a:srgbClr val="0097A6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 FCI" id="{75463337-B707-445B-81AD-ED905B011C47}" vid="{DDC6A8A7-D81C-47B9-945B-90C2D23CC95C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c75f43b-d591-42f3-888e-acae1314f39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65E15188E282348A0D6E3F1BE97E394" ma:contentTypeVersion="7" ma:contentTypeDescription="Create a new document." ma:contentTypeScope="" ma:versionID="218531c4ad9d65edc1ebc9de73090220">
  <xsd:schema xmlns:xsd="http://www.w3.org/2001/XMLSchema" xmlns:xs="http://www.w3.org/2001/XMLSchema" xmlns:p="http://schemas.microsoft.com/office/2006/metadata/properties" xmlns:ns3="cc75f43b-d591-42f3-888e-acae1314f39c" xmlns:ns4="de4b7462-f790-4e58-86e2-82883cad6a0f" targetNamespace="http://schemas.microsoft.com/office/2006/metadata/properties" ma:root="true" ma:fieldsID="d4670c4dedc9fa3a7efc0c882bc808e0" ns3:_="" ns4:_="">
    <xsd:import namespace="cc75f43b-d591-42f3-888e-acae1314f39c"/>
    <xsd:import namespace="de4b7462-f790-4e58-86e2-82883cad6a0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75f43b-d591-42f3-888e-acae1314f3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4b7462-f790-4e58-86e2-82883cad6a0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3DDF23A-C716-4987-8837-6DDE792CC755}">
  <ds:schemaRefs>
    <ds:schemaRef ds:uri="cc75f43b-d591-42f3-888e-acae1314f39c"/>
    <ds:schemaRef ds:uri="de4b7462-f790-4e58-86e2-82883cad6a0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F4D7445-7F46-4A7F-8D59-D4F4B44687C7}">
  <ds:schemaRefs>
    <ds:schemaRef ds:uri="cc75f43b-d591-42f3-888e-acae1314f39c"/>
    <ds:schemaRef ds:uri="de4b7462-f790-4e58-86e2-82883cad6a0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431B7F3-1E10-43C7-B524-3BF02FF0E86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PPT-Ingenieria-UACh (1)</Template>
  <Application>Microsoft Office PowerPoint</Application>
  <PresentationFormat>Widescreen</PresentationFormat>
  <Slides>22</Slides>
  <Notes>22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Tema FCI</vt:lpstr>
      <vt:lpstr>Sistema de control de acceso a un almacén</vt:lpstr>
      <vt:lpstr>Objetivos</vt:lpstr>
      <vt:lpstr>Introducción</vt:lpstr>
      <vt:lpstr>Desarrollo  - Primera Propuesta</vt:lpstr>
      <vt:lpstr>Desarrollo – Primera propuesta</vt:lpstr>
      <vt:lpstr>Desarrollo – Propuesta Final</vt:lpstr>
      <vt:lpstr>Desarrollo  - Segunda Propuesta</vt:lpstr>
      <vt:lpstr>Desarrollo</vt:lpstr>
      <vt:lpstr>Desarrollo</vt:lpstr>
      <vt:lpstr>Desarrollo</vt:lpstr>
      <vt:lpstr>Desarrollo</vt:lpstr>
      <vt:lpstr>Desarrollo</vt:lpstr>
      <vt:lpstr>Resultados</vt:lpstr>
      <vt:lpstr>Resultados</vt:lpstr>
      <vt:lpstr>Resultados</vt:lpstr>
      <vt:lpstr>Conclusión</vt:lpstr>
      <vt:lpstr>Referencias</vt:lpstr>
      <vt:lpstr>Anexo  - Segunda Propuesta</vt:lpstr>
      <vt:lpstr>Anexo  - Segunda Propuesta</vt:lpstr>
      <vt:lpstr>Anexos</vt:lpstr>
      <vt:lpstr>Desarrollo</vt:lpstr>
      <vt:lpstr>Desarrollo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Cecilia Matus C.</dc:creator>
  <cp:revision>1</cp:revision>
  <dcterms:created xsi:type="dcterms:W3CDTF">2023-04-26T00:00:28Z</dcterms:created>
  <dcterms:modified xsi:type="dcterms:W3CDTF">2024-12-10T04:53:50Z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0x010100365E15188E282348A0D6E3F1BE97E394</vt:lpwstr>
  </property>
</Properties>
</file>